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6" r:id="rId5"/>
    <p:sldMasterId id="2147484739" r:id="rId6"/>
    <p:sldMasterId id="2147484751" r:id="rId7"/>
    <p:sldMasterId id="2147484763" r:id="rId8"/>
    <p:sldMasterId id="2147484775" r:id="rId9"/>
    <p:sldMasterId id="2147485560" r:id="rId10"/>
  </p:sldMasterIdLst>
  <p:notesMasterIdLst>
    <p:notesMasterId r:id="rId42"/>
  </p:notesMasterIdLst>
  <p:handoutMasterIdLst>
    <p:handoutMasterId r:id="rId43"/>
  </p:handoutMasterIdLst>
  <p:sldIdLst>
    <p:sldId id="477" r:id="rId11"/>
    <p:sldId id="474" r:id="rId12"/>
    <p:sldId id="472" r:id="rId13"/>
    <p:sldId id="475" r:id="rId14"/>
    <p:sldId id="464" r:id="rId15"/>
    <p:sldId id="418" r:id="rId16"/>
    <p:sldId id="466" r:id="rId17"/>
    <p:sldId id="469" r:id="rId18"/>
    <p:sldId id="430" r:id="rId19"/>
    <p:sldId id="444" r:id="rId20"/>
    <p:sldId id="445" r:id="rId21"/>
    <p:sldId id="446" r:id="rId22"/>
    <p:sldId id="447" r:id="rId23"/>
    <p:sldId id="448" r:id="rId24"/>
    <p:sldId id="449" r:id="rId25"/>
    <p:sldId id="483" r:id="rId26"/>
    <p:sldId id="473" r:id="rId27"/>
    <p:sldId id="455" r:id="rId28"/>
    <p:sldId id="453" r:id="rId29"/>
    <p:sldId id="454" r:id="rId30"/>
    <p:sldId id="470" r:id="rId31"/>
    <p:sldId id="450" r:id="rId32"/>
    <p:sldId id="459" r:id="rId33"/>
    <p:sldId id="411" r:id="rId34"/>
    <p:sldId id="460" r:id="rId35"/>
    <p:sldId id="461" r:id="rId36"/>
    <p:sldId id="462" r:id="rId37"/>
    <p:sldId id="463" r:id="rId38"/>
    <p:sldId id="436" r:id="rId39"/>
    <p:sldId id="481" r:id="rId40"/>
    <p:sldId id="482" r:id="rId41"/>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Opening" id="{1F246649-5C77-46EF-BFC6-6E46901FBF50}">
          <p14:sldIdLst>
            <p14:sldId id="477"/>
            <p14:sldId id="474"/>
            <p14:sldId id="472"/>
            <p14:sldId id="475"/>
            <p14:sldId id="464"/>
            <p14:sldId id="418"/>
            <p14:sldId id="466"/>
            <p14:sldId id="469"/>
          </p14:sldIdLst>
        </p14:section>
        <p14:section name="Introduction" id="{355D0E9C-7B41-4871-AED8-E865735AD6EC}">
          <p14:sldIdLst>
            <p14:sldId id="430"/>
            <p14:sldId id="444"/>
            <p14:sldId id="445"/>
            <p14:sldId id="446"/>
            <p14:sldId id="447"/>
            <p14:sldId id="448"/>
            <p14:sldId id="449"/>
            <p14:sldId id="483"/>
            <p14:sldId id="473"/>
          </p14:sldIdLst>
        </p14:section>
        <p14:section name="Protecting your smile" id="{C98E0775-9338-44FB-859C-86E7A97704EF}">
          <p14:sldIdLst>
            <p14:sldId id="455"/>
            <p14:sldId id="453"/>
            <p14:sldId id="454"/>
            <p14:sldId id="470"/>
            <p14:sldId id="450"/>
            <p14:sldId id="459"/>
            <p14:sldId id="411"/>
            <p14:sldId id="460"/>
            <p14:sldId id="461"/>
            <p14:sldId id="462"/>
            <p14:sldId id="463"/>
          </p14:sldIdLst>
        </p14:section>
        <p14:section name="Remember Your Why" id="{6B91B091-0A59-4D11-A619-732BA5956B53}">
          <p14:sldIdLst/>
        </p14:section>
        <p14:section name="Review" id="{68ECE0C4-5B46-41CF-8975-30787C19481F}">
          <p14:sldIdLst>
            <p14:sldId id="436"/>
            <p14:sldId id="481"/>
            <p14:sldId id="482"/>
          </p14:sldIdLst>
        </p14:section>
        <p14:section name="Closing" id="{9333D834-D4EF-4D1C-BC24-117DA9D5DCF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 castillo, Saul" initials="DcS" lastIdx="1" clrIdx="0">
    <p:extLst>
      <p:ext uri="{19B8F6BF-5375-455C-9EA6-DF929625EA0E}">
        <p15:presenceInfo xmlns:p15="http://schemas.microsoft.com/office/powerpoint/2012/main" userId="S-1-5-21-1853942846-4006300786-3363798535-263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3BC"/>
    <a:srgbClr val="F05CAE"/>
    <a:srgbClr val="26ABE2"/>
    <a:srgbClr val="FDC77C"/>
    <a:srgbClr val="653090"/>
    <a:srgbClr val="EF43A8"/>
    <a:srgbClr val="FCB858"/>
    <a:srgbClr val="FDC16D"/>
    <a:srgbClr val="000000"/>
    <a:srgbClr val="4633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5CDA3-5E89-48AC-9E02-8C28647B6DE9}" v="13" dt="2024-09-06T19:17:02.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89866" autoAdjust="0"/>
  </p:normalViewPr>
  <p:slideViewPr>
    <p:cSldViewPr snapToGrid="0" snapToObjects="1">
      <p:cViewPr varScale="1">
        <p:scale>
          <a:sx n="87" d="100"/>
          <a:sy n="87" d="100"/>
        </p:scale>
        <p:origin x="1505" y="41"/>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6" d="100"/>
          <a:sy n="66" d="100"/>
        </p:scale>
        <p:origin x="2304" y="5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ian, Selina" userId="f2e6ff90-8bf4-4bc8-bed9-6842e9e63bc5" providerId="ADAL" clId="{A985CDA3-5E89-48AC-9E02-8C28647B6DE9}"/>
    <pc:docChg chg="delSld modSld sldOrd modSection">
      <pc:chgData name="Gordian, Selina" userId="f2e6ff90-8bf4-4bc8-bed9-6842e9e63bc5" providerId="ADAL" clId="{A985CDA3-5E89-48AC-9E02-8C28647B6DE9}" dt="2024-09-06T19:17:13.423" v="39"/>
      <pc:docMkLst>
        <pc:docMk/>
      </pc:docMkLst>
      <pc:sldChg chg="del">
        <pc:chgData name="Gordian, Selina" userId="f2e6ff90-8bf4-4bc8-bed9-6842e9e63bc5" providerId="ADAL" clId="{A985CDA3-5E89-48AC-9E02-8C28647B6DE9}" dt="2024-08-26T21:14:28.346" v="0" actId="47"/>
        <pc:sldMkLst>
          <pc:docMk/>
          <pc:sldMk cId="0" sldId="292"/>
        </pc:sldMkLst>
      </pc:sldChg>
      <pc:sldChg chg="del">
        <pc:chgData name="Gordian, Selina" userId="f2e6ff90-8bf4-4bc8-bed9-6842e9e63bc5" providerId="ADAL" clId="{A985CDA3-5E89-48AC-9E02-8C28647B6DE9}" dt="2024-08-26T21:14:28.346" v="0" actId="47"/>
        <pc:sldMkLst>
          <pc:docMk/>
          <pc:sldMk cId="0" sldId="305"/>
        </pc:sldMkLst>
      </pc:sldChg>
      <pc:sldChg chg="del">
        <pc:chgData name="Gordian, Selina" userId="f2e6ff90-8bf4-4bc8-bed9-6842e9e63bc5" providerId="ADAL" clId="{A985CDA3-5E89-48AC-9E02-8C28647B6DE9}" dt="2024-08-26T21:14:28.346" v="0" actId="47"/>
        <pc:sldMkLst>
          <pc:docMk/>
          <pc:sldMk cId="0" sldId="306"/>
        </pc:sldMkLst>
      </pc:sldChg>
      <pc:sldChg chg="del">
        <pc:chgData name="Gordian, Selina" userId="f2e6ff90-8bf4-4bc8-bed9-6842e9e63bc5" providerId="ADAL" clId="{A985CDA3-5E89-48AC-9E02-8C28647B6DE9}" dt="2024-08-26T21:15:54.090" v="4" actId="47"/>
        <pc:sldMkLst>
          <pc:docMk/>
          <pc:sldMk cId="0" sldId="324"/>
        </pc:sldMkLst>
      </pc:sldChg>
      <pc:sldChg chg="del">
        <pc:chgData name="Gordian, Selina" userId="f2e6ff90-8bf4-4bc8-bed9-6842e9e63bc5" providerId="ADAL" clId="{A985CDA3-5E89-48AC-9E02-8C28647B6DE9}" dt="2024-08-26T21:14:28.346" v="0" actId="47"/>
        <pc:sldMkLst>
          <pc:docMk/>
          <pc:sldMk cId="2102460374" sldId="367"/>
        </pc:sldMkLst>
      </pc:sldChg>
      <pc:sldChg chg="del">
        <pc:chgData name="Gordian, Selina" userId="f2e6ff90-8bf4-4bc8-bed9-6842e9e63bc5" providerId="ADAL" clId="{A985CDA3-5E89-48AC-9E02-8C28647B6DE9}" dt="2024-08-26T21:14:28.346" v="0" actId="47"/>
        <pc:sldMkLst>
          <pc:docMk/>
          <pc:sldMk cId="3911636650" sldId="369"/>
        </pc:sldMkLst>
      </pc:sldChg>
      <pc:sldChg chg="del">
        <pc:chgData name="Gordian, Selina" userId="f2e6ff90-8bf4-4bc8-bed9-6842e9e63bc5" providerId="ADAL" clId="{A985CDA3-5E89-48AC-9E02-8C28647B6DE9}" dt="2024-08-26T21:14:28.346" v="0" actId="47"/>
        <pc:sldMkLst>
          <pc:docMk/>
          <pc:sldMk cId="3214005233" sldId="370"/>
        </pc:sldMkLst>
      </pc:sldChg>
      <pc:sldChg chg="del">
        <pc:chgData name="Gordian, Selina" userId="f2e6ff90-8bf4-4bc8-bed9-6842e9e63bc5" providerId="ADAL" clId="{A985CDA3-5E89-48AC-9E02-8C28647B6DE9}" dt="2024-08-26T21:17:17.674" v="12" actId="47"/>
        <pc:sldMkLst>
          <pc:docMk/>
          <pc:sldMk cId="2414099936" sldId="417"/>
        </pc:sldMkLst>
      </pc:sldChg>
      <pc:sldChg chg="ord">
        <pc:chgData name="Gordian, Selina" userId="f2e6ff90-8bf4-4bc8-bed9-6842e9e63bc5" providerId="ADAL" clId="{A985CDA3-5E89-48AC-9E02-8C28647B6DE9}" dt="2024-09-06T19:17:13.423" v="39"/>
        <pc:sldMkLst>
          <pc:docMk/>
          <pc:sldMk cId="1332724186" sldId="418"/>
        </pc:sldMkLst>
      </pc:sldChg>
      <pc:sldChg chg="del">
        <pc:chgData name="Gordian, Selina" userId="f2e6ff90-8bf4-4bc8-bed9-6842e9e63bc5" providerId="ADAL" clId="{A985CDA3-5E89-48AC-9E02-8C28647B6DE9}" dt="2024-08-26T21:14:55.214" v="1" actId="47"/>
        <pc:sldMkLst>
          <pc:docMk/>
          <pc:sldMk cId="860892865" sldId="427"/>
        </pc:sldMkLst>
      </pc:sldChg>
      <pc:sldChg chg="del">
        <pc:chgData name="Gordian, Selina" userId="f2e6ff90-8bf4-4bc8-bed9-6842e9e63bc5" providerId="ADAL" clId="{A985CDA3-5E89-48AC-9E02-8C28647B6DE9}" dt="2024-08-26T21:15:27.899" v="2" actId="47"/>
        <pc:sldMkLst>
          <pc:docMk/>
          <pc:sldMk cId="434054433" sldId="428"/>
        </pc:sldMkLst>
      </pc:sldChg>
      <pc:sldChg chg="del">
        <pc:chgData name="Gordian, Selina" userId="f2e6ff90-8bf4-4bc8-bed9-6842e9e63bc5" providerId="ADAL" clId="{A985CDA3-5E89-48AC-9E02-8C28647B6DE9}" dt="2024-08-26T21:16:36.314" v="8" actId="47"/>
        <pc:sldMkLst>
          <pc:docMk/>
          <pc:sldMk cId="1386013146" sldId="437"/>
        </pc:sldMkLst>
      </pc:sldChg>
      <pc:sldChg chg="del">
        <pc:chgData name="Gordian, Selina" userId="f2e6ff90-8bf4-4bc8-bed9-6842e9e63bc5" providerId="ADAL" clId="{A985CDA3-5E89-48AC-9E02-8C28647B6DE9}" dt="2024-08-26T21:15:36.970" v="3" actId="47"/>
        <pc:sldMkLst>
          <pc:docMk/>
          <pc:sldMk cId="3286565566" sldId="438"/>
        </pc:sldMkLst>
      </pc:sldChg>
      <pc:sldChg chg="del">
        <pc:chgData name="Gordian, Selina" userId="f2e6ff90-8bf4-4bc8-bed9-6842e9e63bc5" providerId="ADAL" clId="{A985CDA3-5E89-48AC-9E02-8C28647B6DE9}" dt="2024-08-26T21:16:21.874" v="7" actId="47"/>
        <pc:sldMkLst>
          <pc:docMk/>
          <pc:sldMk cId="2453531035" sldId="441"/>
        </pc:sldMkLst>
      </pc:sldChg>
      <pc:sldChg chg="del">
        <pc:chgData name="Gordian, Selina" userId="f2e6ff90-8bf4-4bc8-bed9-6842e9e63bc5" providerId="ADAL" clId="{A985CDA3-5E89-48AC-9E02-8C28647B6DE9}" dt="2024-08-26T21:15:56.937" v="5" actId="47"/>
        <pc:sldMkLst>
          <pc:docMk/>
          <pc:sldMk cId="3008095027" sldId="451"/>
        </pc:sldMkLst>
      </pc:sldChg>
      <pc:sldChg chg="del">
        <pc:chgData name="Gordian, Selina" userId="f2e6ff90-8bf4-4bc8-bed9-6842e9e63bc5" providerId="ADAL" clId="{A985CDA3-5E89-48AC-9E02-8C28647B6DE9}" dt="2024-08-26T21:15:58.882" v="6" actId="47"/>
        <pc:sldMkLst>
          <pc:docMk/>
          <pc:sldMk cId="1579750354" sldId="452"/>
        </pc:sldMkLst>
      </pc:sldChg>
      <pc:sldChg chg="ord">
        <pc:chgData name="Gordian, Selina" userId="f2e6ff90-8bf4-4bc8-bed9-6842e9e63bc5" providerId="ADAL" clId="{A985CDA3-5E89-48AC-9E02-8C28647B6DE9}" dt="2024-09-06T19:16:46.256" v="35"/>
        <pc:sldMkLst>
          <pc:docMk/>
          <pc:sldMk cId="1133996979" sldId="464"/>
        </pc:sldMkLst>
      </pc:sldChg>
      <pc:sldChg chg="del">
        <pc:chgData name="Gordian, Selina" userId="f2e6ff90-8bf4-4bc8-bed9-6842e9e63bc5" providerId="ADAL" clId="{A985CDA3-5E89-48AC-9E02-8C28647B6DE9}" dt="2024-08-26T21:14:28.346" v="0" actId="47"/>
        <pc:sldMkLst>
          <pc:docMk/>
          <pc:sldMk cId="4286357222" sldId="465"/>
        </pc:sldMkLst>
      </pc:sldChg>
      <pc:sldChg chg="del">
        <pc:chgData name="Gordian, Selina" userId="f2e6ff90-8bf4-4bc8-bed9-6842e9e63bc5" providerId="ADAL" clId="{A985CDA3-5E89-48AC-9E02-8C28647B6DE9}" dt="2024-08-26T21:17:06.434" v="10" actId="47"/>
        <pc:sldMkLst>
          <pc:docMk/>
          <pc:sldMk cId="1267562428" sldId="468"/>
        </pc:sldMkLst>
      </pc:sldChg>
      <pc:sldChg chg="modSp">
        <pc:chgData name="Gordian, Selina" userId="f2e6ff90-8bf4-4bc8-bed9-6842e9e63bc5" providerId="ADAL" clId="{A985CDA3-5E89-48AC-9E02-8C28647B6DE9}" dt="2024-09-06T19:17:02.864" v="37" actId="1076"/>
        <pc:sldMkLst>
          <pc:docMk/>
          <pc:sldMk cId="492064239" sldId="475"/>
        </pc:sldMkLst>
        <pc:spChg chg="mod">
          <ac:chgData name="Gordian, Selina" userId="f2e6ff90-8bf4-4bc8-bed9-6842e9e63bc5" providerId="ADAL" clId="{A985CDA3-5E89-48AC-9E02-8C28647B6DE9}" dt="2024-09-06T19:17:02.864" v="37" actId="1076"/>
          <ac:spMkLst>
            <pc:docMk/>
            <pc:sldMk cId="492064239" sldId="475"/>
            <ac:spMk id="2" creationId="{00000000-0000-0000-0000-000000000000}"/>
          </ac:spMkLst>
        </pc:spChg>
        <pc:spChg chg="mod">
          <ac:chgData name="Gordian, Selina" userId="f2e6ff90-8bf4-4bc8-bed9-6842e9e63bc5" providerId="ADAL" clId="{A985CDA3-5E89-48AC-9E02-8C28647B6DE9}" dt="2024-09-06T19:16:55.946" v="36" actId="14100"/>
          <ac:spMkLst>
            <pc:docMk/>
            <pc:sldMk cId="492064239" sldId="475"/>
            <ac:spMk id="4" creationId="{00000000-0000-0000-0000-000000000000}"/>
          </ac:spMkLst>
        </pc:spChg>
      </pc:sldChg>
      <pc:sldChg chg="del">
        <pc:chgData name="Gordian, Selina" userId="f2e6ff90-8bf4-4bc8-bed9-6842e9e63bc5" providerId="ADAL" clId="{A985CDA3-5E89-48AC-9E02-8C28647B6DE9}" dt="2024-08-26T21:16:48.272" v="9" actId="47"/>
        <pc:sldMkLst>
          <pc:docMk/>
          <pc:sldMk cId="1869216046" sldId="476"/>
        </pc:sldMkLst>
      </pc:sldChg>
      <pc:sldChg chg="addSp delSp modSp mod setBg">
        <pc:chgData name="Gordian, Selina" userId="f2e6ff90-8bf4-4bc8-bed9-6842e9e63bc5" providerId="ADAL" clId="{A985CDA3-5E89-48AC-9E02-8C28647B6DE9}" dt="2024-09-06T19:16:15.397" v="33" actId="1076"/>
        <pc:sldMkLst>
          <pc:docMk/>
          <pc:sldMk cId="1832805480" sldId="477"/>
        </pc:sldMkLst>
        <pc:spChg chg="mod">
          <ac:chgData name="Gordian, Selina" userId="f2e6ff90-8bf4-4bc8-bed9-6842e9e63bc5" providerId="ADAL" clId="{A985CDA3-5E89-48AC-9E02-8C28647B6DE9}" dt="2024-09-06T19:16:15.397" v="33" actId="1076"/>
          <ac:spMkLst>
            <pc:docMk/>
            <pc:sldMk cId="1832805480" sldId="477"/>
            <ac:spMk id="2" creationId="{00000000-0000-0000-0000-000000000000}"/>
          </ac:spMkLst>
        </pc:spChg>
        <pc:spChg chg="del">
          <ac:chgData name="Gordian, Selina" userId="f2e6ff90-8bf4-4bc8-bed9-6842e9e63bc5" providerId="ADAL" clId="{A985CDA3-5E89-48AC-9E02-8C28647B6DE9}" dt="2024-09-06T18:16:40.846" v="13" actId="478"/>
          <ac:spMkLst>
            <pc:docMk/>
            <pc:sldMk cId="1832805480" sldId="477"/>
            <ac:spMk id="13315" creationId="{00000000-0000-0000-0000-000000000000}"/>
          </ac:spMkLst>
        </pc:spChg>
        <pc:picChg chg="add mod">
          <ac:chgData name="Gordian, Selina" userId="f2e6ff90-8bf4-4bc8-bed9-6842e9e63bc5" providerId="ADAL" clId="{A985CDA3-5E89-48AC-9E02-8C28647B6DE9}" dt="2024-09-06T19:15:48.337" v="29" actId="1076"/>
          <ac:picMkLst>
            <pc:docMk/>
            <pc:sldMk cId="1832805480" sldId="477"/>
            <ac:picMk id="1026" creationId="{084170E6-A2A4-9339-0A17-88A03A31E9D3}"/>
          </ac:picMkLst>
        </pc:picChg>
      </pc:sldChg>
      <pc:sldChg chg="del">
        <pc:chgData name="Gordian, Selina" userId="f2e6ff90-8bf4-4bc8-bed9-6842e9e63bc5" providerId="ADAL" clId="{A985CDA3-5E89-48AC-9E02-8C28647B6DE9}" dt="2024-08-26T21:17:11.821" v="11" actId="47"/>
        <pc:sldMkLst>
          <pc:docMk/>
          <pc:sldMk cId="1184381534" sldId="478"/>
        </pc:sldMkLst>
      </pc:sldChg>
      <pc:sldChg chg="del">
        <pc:chgData name="Gordian, Selina" userId="f2e6ff90-8bf4-4bc8-bed9-6842e9e63bc5" providerId="ADAL" clId="{A985CDA3-5E89-48AC-9E02-8C28647B6DE9}" dt="2024-08-26T21:15:36.970" v="3" actId="47"/>
        <pc:sldMkLst>
          <pc:docMk/>
          <pc:sldMk cId="1935390866" sldId="479"/>
        </pc:sldMkLst>
      </pc:sldChg>
      <pc:sldChg chg="del">
        <pc:chgData name="Gordian, Selina" userId="f2e6ff90-8bf4-4bc8-bed9-6842e9e63bc5" providerId="ADAL" clId="{A985CDA3-5E89-48AC-9E02-8C28647B6DE9}" dt="2024-08-26T21:15:36.970" v="3" actId="47"/>
        <pc:sldMkLst>
          <pc:docMk/>
          <pc:sldMk cId="1015092733" sldId="480"/>
        </pc:sldMkLst>
      </pc:sldChg>
      <pc:sldChg chg="del">
        <pc:chgData name="Gordian, Selina" userId="f2e6ff90-8bf4-4bc8-bed9-6842e9e63bc5" providerId="ADAL" clId="{A985CDA3-5E89-48AC-9E02-8C28647B6DE9}" dt="2024-08-26T21:15:36.970" v="3" actId="47"/>
        <pc:sldMkLst>
          <pc:docMk/>
          <pc:sldMk cId="3316416533" sldId="4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fld id="{2F29E594-2A6E-44F3-9C06-BB6AF939699A}" type="datetimeFigureOut">
              <a:rPr lang="en-US"/>
              <a:pPr>
                <a:defRPr/>
              </a:pPr>
              <a:t>9/6/2024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eaLnBrk="1" hangingPunct="1">
              <a:defRPr sz="1200"/>
            </a:lvl1pPr>
          </a:lstStyle>
          <a:p>
            <a:pPr>
              <a:defRPr/>
            </a:pPr>
            <a:fld id="{49CC8ECD-9695-423F-99EB-EE4F42ECB698}" type="datetimeFigureOut">
              <a:rPr lang="en-US"/>
              <a:pPr>
                <a:defRPr/>
              </a:pPr>
              <a:t>9/6/2024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285750" y="4473575"/>
            <a:ext cx="6332538" cy="4259263"/>
          </a:xfrm>
          <a:prstGeom prst="rect">
            <a:avLst/>
          </a:prstGeom>
          <a:ln>
            <a:noFill/>
          </a:ln>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hangingPunct="1">
              <a:defRPr sz="1200"/>
            </a:lvl1pPr>
          </a:lstStyle>
          <a:p>
            <a:pPr>
              <a:defRPr/>
            </a:pPr>
            <a:fld id="{84379EA2-92EE-4AB0-AA5B-D5AE8BA5C2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n-ea"/>
        <a:cs typeface="+mn-cs"/>
      </a:defRPr>
    </a:lvl1pPr>
    <a:lvl2pPr marL="457200" algn="l" rtl="0" eaLnBrk="0" fontAlgn="base" hangingPunct="0">
      <a:spcBef>
        <a:spcPct val="30000"/>
      </a:spcBef>
      <a:spcAft>
        <a:spcPct val="0"/>
      </a:spcAft>
      <a:defRPr sz="1100" kern="1200">
        <a:solidFill>
          <a:schemeClr val="tx1"/>
        </a:solidFill>
        <a:latin typeface="+mn-lt"/>
        <a:ea typeface="+mn-ea"/>
        <a:cs typeface="+mn-cs"/>
      </a:defRPr>
    </a:lvl2pPr>
    <a:lvl3pPr marL="914400" algn="l" rtl="0" eaLnBrk="0" fontAlgn="base" hangingPunct="0">
      <a:spcBef>
        <a:spcPct val="30000"/>
      </a:spcBef>
      <a:spcAft>
        <a:spcPct val="0"/>
      </a:spcAft>
      <a:defRPr sz="1100" kern="1200">
        <a:solidFill>
          <a:schemeClr val="tx1"/>
        </a:solidFill>
        <a:latin typeface="+mn-lt"/>
        <a:ea typeface="+mn-ea"/>
        <a:cs typeface="+mn-cs"/>
      </a:defRPr>
    </a:lvl3pPr>
    <a:lvl4pPr marL="1371600" algn="l" rtl="0" eaLnBrk="0" fontAlgn="base" hangingPunct="0">
      <a:spcBef>
        <a:spcPct val="30000"/>
      </a:spcBef>
      <a:spcAft>
        <a:spcPct val="0"/>
      </a:spcAft>
      <a:defRPr sz="1100" kern="1200">
        <a:solidFill>
          <a:schemeClr val="tx1"/>
        </a:solidFill>
        <a:latin typeface="+mn-lt"/>
        <a:ea typeface="+mn-ea"/>
        <a:cs typeface="+mn-cs"/>
      </a:defRPr>
    </a:lvl4pPr>
    <a:lvl5pPr marL="1828800" algn="l" rtl="0" eaLnBrk="0" fontAlgn="base" hangingPunct="0">
      <a:spcBef>
        <a:spcPct val="30000"/>
      </a:spcBef>
      <a:spcAft>
        <a:spcPct val="0"/>
      </a:spcAft>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8091">
              <a:spcBef>
                <a:spcPct val="0"/>
              </a:spcBef>
              <a:defRPr/>
            </a:pPr>
            <a:r>
              <a:rPr lang="en-US" dirty="0"/>
              <a:t>Welcome to the</a:t>
            </a:r>
            <a:r>
              <a:rPr lang="en-US" baseline="0" dirty="0"/>
              <a:t> Child and Adult Care Food Program( CACFP) Training. C</a:t>
            </a:r>
            <a:r>
              <a:rPr lang="en-US" dirty="0"/>
              <a:t>urrently, </a:t>
            </a:r>
            <a:r>
              <a:rPr lang="en-US" baseline="0" dirty="0"/>
              <a:t>Food Services Division</a:t>
            </a:r>
            <a:r>
              <a:rPr lang="en-US" dirty="0"/>
              <a:t> provides meals for 86 Early Education Sites.</a:t>
            </a:r>
            <a:r>
              <a:rPr lang="en-US" baseline="0" dirty="0"/>
              <a:t> </a:t>
            </a:r>
            <a:r>
              <a:rPr lang="en-US" u="none" dirty="0"/>
              <a:t>This</a:t>
            </a:r>
            <a:r>
              <a:rPr lang="en-US" dirty="0"/>
              <a:t> training will prepare you and your staff for a successful</a:t>
            </a:r>
            <a:r>
              <a:rPr lang="en-US" baseline="0" dirty="0"/>
              <a:t> and </a:t>
            </a:r>
            <a:r>
              <a:rPr lang="en-US" dirty="0"/>
              <a:t>compliant year as you continue to provide nutritious meals to the Early Education children.</a:t>
            </a:r>
          </a:p>
          <a:p>
            <a:r>
              <a:rPr lang="en-US" dirty="0"/>
              <a:t>CACFP is a nutrition program that provides funding for healthy meals and snacks served to children in child care and other authorized facilities. This federally-funded program is operated by the United States Department of Agriculture (USDA), and in California is administered by the state Department of Education (CDE). CDE grants permission to sponsors (qualified, local nonprofit organizations or public entities) to directly oversee CACFP in family child care homes and child care centers that are eligible and qualified to participate in the program. </a:t>
            </a:r>
          </a:p>
          <a:p>
            <a:r>
              <a:rPr lang="en-US" dirty="0"/>
              <a:t>LAUSD Food Services Division is a sponsor that operates the CACFP. We receive payment for the meals prepared and served to eligible children who meet the age and income requirements. In order to receive the reimbursement, Food Services Division is responsible for ensuring that each of our established EEC is following the procedures as required by the USDA.</a:t>
            </a:r>
          </a:p>
          <a:p>
            <a:pPr>
              <a:spcBef>
                <a:spcPct val="0"/>
              </a:spcBef>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37824" indent="-283778" eaLnBrk="0" hangingPunct="0">
              <a:defRPr>
                <a:solidFill>
                  <a:schemeClr val="tx1"/>
                </a:solidFill>
                <a:latin typeface="Comic Sans MS" pitchFamily="66" charset="0"/>
              </a:defRPr>
            </a:lvl2pPr>
            <a:lvl3pPr marL="1135113" indent="-227023" eaLnBrk="0" hangingPunct="0">
              <a:defRPr>
                <a:solidFill>
                  <a:schemeClr val="tx1"/>
                </a:solidFill>
                <a:latin typeface="Comic Sans MS" pitchFamily="66" charset="0"/>
              </a:defRPr>
            </a:lvl3pPr>
            <a:lvl4pPr marL="1589159" indent="-227023" eaLnBrk="0" hangingPunct="0">
              <a:defRPr>
                <a:solidFill>
                  <a:schemeClr val="tx1"/>
                </a:solidFill>
                <a:latin typeface="Comic Sans MS" pitchFamily="66" charset="0"/>
              </a:defRPr>
            </a:lvl4pPr>
            <a:lvl5pPr marL="2043204" indent="-227023" eaLnBrk="0" hangingPunct="0">
              <a:defRPr>
                <a:solidFill>
                  <a:schemeClr val="tx1"/>
                </a:solidFill>
                <a:latin typeface="Comic Sans MS" pitchFamily="66" charset="0"/>
              </a:defRPr>
            </a:lvl5pPr>
            <a:lvl6pPr marL="2497249" indent="-227023" eaLnBrk="0" fontAlgn="base" hangingPunct="0">
              <a:spcBef>
                <a:spcPct val="0"/>
              </a:spcBef>
              <a:spcAft>
                <a:spcPct val="0"/>
              </a:spcAft>
              <a:defRPr>
                <a:solidFill>
                  <a:schemeClr val="tx1"/>
                </a:solidFill>
                <a:latin typeface="Comic Sans MS" pitchFamily="66" charset="0"/>
              </a:defRPr>
            </a:lvl6pPr>
            <a:lvl7pPr marL="2951295" indent="-227023" eaLnBrk="0" fontAlgn="base" hangingPunct="0">
              <a:spcBef>
                <a:spcPct val="0"/>
              </a:spcBef>
              <a:spcAft>
                <a:spcPct val="0"/>
              </a:spcAft>
              <a:defRPr>
                <a:solidFill>
                  <a:schemeClr val="tx1"/>
                </a:solidFill>
                <a:latin typeface="Comic Sans MS" pitchFamily="66" charset="0"/>
              </a:defRPr>
            </a:lvl7pPr>
            <a:lvl8pPr marL="3405340" indent="-227023" eaLnBrk="0" fontAlgn="base" hangingPunct="0">
              <a:spcBef>
                <a:spcPct val="0"/>
              </a:spcBef>
              <a:spcAft>
                <a:spcPct val="0"/>
              </a:spcAft>
              <a:defRPr>
                <a:solidFill>
                  <a:schemeClr val="tx1"/>
                </a:solidFill>
                <a:latin typeface="Comic Sans MS" pitchFamily="66" charset="0"/>
              </a:defRPr>
            </a:lvl8pPr>
            <a:lvl9pPr marL="3859385" indent="-227023" eaLnBrk="0" fontAlgn="base" hangingPunct="0">
              <a:spcBef>
                <a:spcPct val="0"/>
              </a:spcBef>
              <a:spcAft>
                <a:spcPct val="0"/>
              </a:spcAft>
              <a:defRPr>
                <a:solidFill>
                  <a:schemeClr val="tx1"/>
                </a:solidFill>
                <a:latin typeface="Comic Sans MS" pitchFamily="66"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020A96A-6230-49F7-8947-41F9958A0505}"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413365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10</a:t>
            </a:fld>
            <a:endParaRPr lang="en-US" altLang="en-US"/>
          </a:p>
        </p:txBody>
      </p:sp>
    </p:spTree>
    <p:extLst>
      <p:ext uri="{BB962C8B-B14F-4D97-AF65-F5344CB8AC3E}">
        <p14:creationId xmlns:p14="http://schemas.microsoft.com/office/powerpoint/2010/main" val="3150083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11</a:t>
            </a:fld>
            <a:endParaRPr lang="en-US" altLang="en-US"/>
          </a:p>
        </p:txBody>
      </p:sp>
    </p:spTree>
    <p:extLst>
      <p:ext uri="{BB962C8B-B14F-4D97-AF65-F5344CB8AC3E}">
        <p14:creationId xmlns:p14="http://schemas.microsoft.com/office/powerpoint/2010/main" val="367652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12</a:t>
            </a:fld>
            <a:endParaRPr lang="en-US" altLang="en-US"/>
          </a:p>
        </p:txBody>
      </p:sp>
    </p:spTree>
    <p:extLst>
      <p:ext uri="{BB962C8B-B14F-4D97-AF65-F5344CB8AC3E}">
        <p14:creationId xmlns:p14="http://schemas.microsoft.com/office/powerpoint/2010/main" val="239157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13</a:t>
            </a:fld>
            <a:endParaRPr lang="en-US" altLang="en-US"/>
          </a:p>
        </p:txBody>
      </p:sp>
    </p:spTree>
    <p:extLst>
      <p:ext uri="{BB962C8B-B14F-4D97-AF65-F5344CB8AC3E}">
        <p14:creationId xmlns:p14="http://schemas.microsoft.com/office/powerpoint/2010/main" val="147653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14</a:t>
            </a:fld>
            <a:endParaRPr lang="en-US" altLang="en-US"/>
          </a:p>
        </p:txBody>
      </p:sp>
    </p:spTree>
    <p:extLst>
      <p:ext uri="{BB962C8B-B14F-4D97-AF65-F5344CB8AC3E}">
        <p14:creationId xmlns:p14="http://schemas.microsoft.com/office/powerpoint/2010/main" val="2923567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15</a:t>
            </a:fld>
            <a:endParaRPr lang="en-US" altLang="en-US"/>
          </a:p>
        </p:txBody>
      </p:sp>
    </p:spTree>
    <p:extLst>
      <p:ext uri="{BB962C8B-B14F-4D97-AF65-F5344CB8AC3E}">
        <p14:creationId xmlns:p14="http://schemas.microsoft.com/office/powerpoint/2010/main" val="257370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16</a:t>
            </a:fld>
            <a:endParaRPr lang="en-US" altLang="en-US"/>
          </a:p>
        </p:txBody>
      </p:sp>
    </p:spTree>
    <p:extLst>
      <p:ext uri="{BB962C8B-B14F-4D97-AF65-F5344CB8AC3E}">
        <p14:creationId xmlns:p14="http://schemas.microsoft.com/office/powerpoint/2010/main" val="209921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4379EA2-92EE-4AB0-AA5B-D5AE8BA5C22E}" type="slidenum">
              <a:rPr lang="en-US" smtClean="0"/>
              <a:pPr>
                <a:defRPr/>
              </a:pPr>
              <a:t>17</a:t>
            </a:fld>
            <a:endParaRPr lang="en-US"/>
          </a:p>
        </p:txBody>
      </p:sp>
    </p:spTree>
    <p:extLst>
      <p:ext uri="{BB962C8B-B14F-4D97-AF65-F5344CB8AC3E}">
        <p14:creationId xmlns:p14="http://schemas.microsoft.com/office/powerpoint/2010/main" val="98557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937776-A984-4703-B2ED-4201B69B0C4E}" type="slidenum">
              <a:rPr lang="en-US" altLang="en-US" smtClean="0"/>
              <a:pPr/>
              <a:t>18</a:t>
            </a:fld>
            <a:endParaRPr lang="en-US" altLang="en-US"/>
          </a:p>
        </p:txBody>
      </p:sp>
    </p:spTree>
    <p:extLst>
      <p:ext uri="{BB962C8B-B14F-4D97-AF65-F5344CB8AC3E}">
        <p14:creationId xmlns:p14="http://schemas.microsoft.com/office/powerpoint/2010/main" val="4079483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937776-A984-4703-B2ED-4201B69B0C4E}" type="slidenum">
              <a:rPr lang="en-US" altLang="en-US" smtClean="0"/>
              <a:pPr/>
              <a:t>19</a:t>
            </a:fld>
            <a:endParaRPr lang="en-US" altLang="en-US"/>
          </a:p>
        </p:txBody>
      </p:sp>
    </p:spTree>
    <p:extLst>
      <p:ext uri="{BB962C8B-B14F-4D97-AF65-F5344CB8AC3E}">
        <p14:creationId xmlns:p14="http://schemas.microsoft.com/office/powerpoint/2010/main" val="84534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2" eaLnBrk="1" hangingPunct="1"/>
            <a:endParaRPr lang="en-US" altLang="en-US" b="1" dirty="0">
              <a:solidFill>
                <a:srgbClr val="FF0000"/>
              </a:solidFill>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7BD017C-3899-4A99-A2C0-2F87B9356F8B}" type="slidenum">
              <a:rPr lang="en-US" altLang="en-US" smtClean="0"/>
              <a:pPr/>
              <a:t>2</a:t>
            </a:fld>
            <a:endParaRPr lang="en-US" altLang="en-US"/>
          </a:p>
        </p:txBody>
      </p:sp>
    </p:spTree>
    <p:extLst>
      <p:ext uri="{BB962C8B-B14F-4D97-AF65-F5344CB8AC3E}">
        <p14:creationId xmlns:p14="http://schemas.microsoft.com/office/powerpoint/2010/main" val="1700035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937776-A984-4703-B2ED-4201B69B0C4E}" type="slidenum">
              <a:rPr lang="en-US" altLang="en-US" smtClean="0"/>
              <a:pPr/>
              <a:t>20</a:t>
            </a:fld>
            <a:endParaRPr lang="en-US" altLang="en-US"/>
          </a:p>
        </p:txBody>
      </p:sp>
    </p:spTree>
    <p:extLst>
      <p:ext uri="{BB962C8B-B14F-4D97-AF65-F5344CB8AC3E}">
        <p14:creationId xmlns:p14="http://schemas.microsoft.com/office/powerpoint/2010/main" val="4192921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4379EA2-92EE-4AB0-AA5B-D5AE8BA5C22E}" type="slidenum">
              <a:rPr lang="en-US" smtClean="0"/>
              <a:pPr>
                <a:defRPr/>
              </a:pPr>
              <a:t>21</a:t>
            </a:fld>
            <a:endParaRPr lang="en-US"/>
          </a:p>
        </p:txBody>
      </p:sp>
    </p:spTree>
    <p:extLst>
      <p:ext uri="{BB962C8B-B14F-4D97-AF65-F5344CB8AC3E}">
        <p14:creationId xmlns:p14="http://schemas.microsoft.com/office/powerpoint/2010/main" val="4286537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937776-A984-4703-B2ED-4201B69B0C4E}" type="slidenum">
              <a:rPr lang="en-US" altLang="en-US" smtClean="0"/>
              <a:pPr/>
              <a:t>22</a:t>
            </a:fld>
            <a:endParaRPr lang="en-US" altLang="en-US"/>
          </a:p>
        </p:txBody>
      </p:sp>
    </p:spTree>
    <p:extLst>
      <p:ext uri="{BB962C8B-B14F-4D97-AF65-F5344CB8AC3E}">
        <p14:creationId xmlns:p14="http://schemas.microsoft.com/office/powerpoint/2010/main" val="6927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937776-A984-4703-B2ED-4201B69B0C4E}" type="slidenum">
              <a:rPr lang="en-US" altLang="en-US" smtClean="0"/>
              <a:pPr/>
              <a:t>23</a:t>
            </a:fld>
            <a:endParaRPr lang="en-US" altLang="en-US"/>
          </a:p>
        </p:txBody>
      </p:sp>
    </p:spTree>
    <p:extLst>
      <p:ext uri="{BB962C8B-B14F-4D97-AF65-F5344CB8AC3E}">
        <p14:creationId xmlns:p14="http://schemas.microsoft.com/office/powerpoint/2010/main" val="251807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DA73EE-4C93-40BC-9530-C293F6372C4E}" type="slidenum">
              <a:rPr lang="en-US" altLang="en-US" smtClean="0">
                <a:latin typeface="Arial" panose="020B0604020202020204" pitchFamily="34" charset="0"/>
              </a:rPr>
              <a:pPr/>
              <a:t>24</a:t>
            </a:fld>
            <a:endParaRPr lang="en-US" altLang="en-US">
              <a:latin typeface="Arial" panose="020B0604020202020204" pitchFamily="34" charset="0"/>
            </a:endParaRPr>
          </a:p>
        </p:txBody>
      </p:sp>
    </p:spTree>
    <p:extLst>
      <p:ext uri="{BB962C8B-B14F-4D97-AF65-F5344CB8AC3E}">
        <p14:creationId xmlns:p14="http://schemas.microsoft.com/office/powerpoint/2010/main" val="1326549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DA73EE-4C93-40BC-9530-C293F6372C4E}" type="slidenum">
              <a:rPr lang="en-US" altLang="en-US" smtClean="0">
                <a:latin typeface="Arial" panose="020B0604020202020204" pitchFamily="34" charset="0"/>
              </a:rPr>
              <a:pPr/>
              <a:t>25</a:t>
            </a:fld>
            <a:endParaRPr lang="en-US" altLang="en-US">
              <a:latin typeface="Arial" panose="020B0604020202020204" pitchFamily="34" charset="0"/>
            </a:endParaRPr>
          </a:p>
        </p:txBody>
      </p:sp>
    </p:spTree>
    <p:extLst>
      <p:ext uri="{BB962C8B-B14F-4D97-AF65-F5344CB8AC3E}">
        <p14:creationId xmlns:p14="http://schemas.microsoft.com/office/powerpoint/2010/main" val="915821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DA73EE-4C93-40BC-9530-C293F6372C4E}" type="slidenum">
              <a:rPr lang="en-US" altLang="en-US" smtClean="0">
                <a:latin typeface="Arial" panose="020B0604020202020204" pitchFamily="34" charset="0"/>
              </a:rPr>
              <a:pPr/>
              <a:t>26</a:t>
            </a:fld>
            <a:endParaRPr lang="en-US" altLang="en-US">
              <a:latin typeface="Arial" panose="020B0604020202020204" pitchFamily="34" charset="0"/>
            </a:endParaRPr>
          </a:p>
        </p:txBody>
      </p:sp>
    </p:spTree>
    <p:extLst>
      <p:ext uri="{BB962C8B-B14F-4D97-AF65-F5344CB8AC3E}">
        <p14:creationId xmlns:p14="http://schemas.microsoft.com/office/powerpoint/2010/main" val="1093629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DA73EE-4C93-40BC-9530-C293F6372C4E}" type="slidenum">
              <a:rPr lang="en-US" altLang="en-US" smtClean="0">
                <a:latin typeface="Arial" panose="020B0604020202020204" pitchFamily="34" charset="0"/>
              </a:rPr>
              <a:pPr/>
              <a:t>27</a:t>
            </a:fld>
            <a:endParaRPr lang="en-US" altLang="en-US">
              <a:latin typeface="Arial" panose="020B0604020202020204" pitchFamily="34" charset="0"/>
            </a:endParaRPr>
          </a:p>
        </p:txBody>
      </p:sp>
    </p:spTree>
    <p:extLst>
      <p:ext uri="{BB962C8B-B14F-4D97-AF65-F5344CB8AC3E}">
        <p14:creationId xmlns:p14="http://schemas.microsoft.com/office/powerpoint/2010/main" val="3739072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DA73EE-4C93-40BC-9530-C293F6372C4E}" type="slidenum">
              <a:rPr lang="en-US" altLang="en-US" smtClean="0">
                <a:latin typeface="Arial" panose="020B0604020202020204" pitchFamily="34" charset="0"/>
              </a:rPr>
              <a:pPr/>
              <a:t>28</a:t>
            </a:fld>
            <a:endParaRPr lang="en-US" altLang="en-US">
              <a:latin typeface="Arial" panose="020B0604020202020204" pitchFamily="34" charset="0"/>
            </a:endParaRPr>
          </a:p>
        </p:txBody>
      </p:sp>
    </p:spTree>
    <p:extLst>
      <p:ext uri="{BB962C8B-B14F-4D97-AF65-F5344CB8AC3E}">
        <p14:creationId xmlns:p14="http://schemas.microsoft.com/office/powerpoint/2010/main" val="4033211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29</a:t>
            </a:fld>
            <a:endParaRPr lang="en-US" altLang="en-US"/>
          </a:p>
        </p:txBody>
      </p:sp>
    </p:spTree>
    <p:extLst>
      <p:ext uri="{BB962C8B-B14F-4D97-AF65-F5344CB8AC3E}">
        <p14:creationId xmlns:p14="http://schemas.microsoft.com/office/powerpoint/2010/main" val="40751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2" eaLnBrk="1" hangingPunct="1"/>
            <a:endParaRPr lang="en-US" altLang="en-US" b="1" dirty="0">
              <a:solidFill>
                <a:srgbClr val="FF0000"/>
              </a:solidFill>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7BD017C-3899-4A99-A2C0-2F87B9356F8B}" type="slidenum">
              <a:rPr lang="en-US" altLang="en-US" smtClean="0"/>
              <a:pPr/>
              <a:t>3</a:t>
            </a:fld>
            <a:endParaRPr lang="en-US" altLang="en-US"/>
          </a:p>
        </p:txBody>
      </p:sp>
    </p:spTree>
    <p:extLst>
      <p:ext uri="{BB962C8B-B14F-4D97-AF65-F5344CB8AC3E}">
        <p14:creationId xmlns:p14="http://schemas.microsoft.com/office/powerpoint/2010/main" val="3409169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30</a:t>
            </a:fld>
            <a:endParaRPr lang="en-US" altLang="en-US"/>
          </a:p>
        </p:txBody>
      </p:sp>
    </p:spTree>
    <p:extLst>
      <p:ext uri="{BB962C8B-B14F-4D97-AF65-F5344CB8AC3E}">
        <p14:creationId xmlns:p14="http://schemas.microsoft.com/office/powerpoint/2010/main" val="1572827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31</a:t>
            </a:fld>
            <a:endParaRPr lang="en-US" altLang="en-US"/>
          </a:p>
        </p:txBody>
      </p:sp>
    </p:spTree>
    <p:extLst>
      <p:ext uri="{BB962C8B-B14F-4D97-AF65-F5344CB8AC3E}">
        <p14:creationId xmlns:p14="http://schemas.microsoft.com/office/powerpoint/2010/main" val="84687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379EA2-92EE-4AB0-AA5B-D5AE8BA5C22E}" type="slidenum">
              <a:rPr lang="en-US" smtClean="0"/>
              <a:pPr>
                <a:defRPr/>
              </a:pPr>
              <a:t>4</a:t>
            </a:fld>
            <a:endParaRPr lang="en-US"/>
          </a:p>
        </p:txBody>
      </p:sp>
    </p:spTree>
    <p:extLst>
      <p:ext uri="{BB962C8B-B14F-4D97-AF65-F5344CB8AC3E}">
        <p14:creationId xmlns:p14="http://schemas.microsoft.com/office/powerpoint/2010/main" val="24607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5</a:t>
            </a:fld>
            <a:endParaRPr lang="en-US" altLang="en-US"/>
          </a:p>
        </p:txBody>
      </p:sp>
    </p:spTree>
    <p:extLst>
      <p:ext uri="{BB962C8B-B14F-4D97-AF65-F5344CB8AC3E}">
        <p14:creationId xmlns:p14="http://schemas.microsoft.com/office/powerpoint/2010/main" val="327576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FA14E5-DC56-4009-9828-E937159DCF7A}" type="slidenum">
              <a:rPr lang="en-US" altLang="en-US" smtClean="0"/>
              <a:pPr/>
              <a:t>6</a:t>
            </a:fld>
            <a:endParaRPr lang="en-US" altLang="en-US"/>
          </a:p>
        </p:txBody>
      </p:sp>
    </p:spTree>
    <p:extLst>
      <p:ext uri="{BB962C8B-B14F-4D97-AF65-F5344CB8AC3E}">
        <p14:creationId xmlns:p14="http://schemas.microsoft.com/office/powerpoint/2010/main" val="4166487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FA14E5-DC56-4009-9828-E937159DCF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3339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FA14E5-DC56-4009-9828-E937159DCF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5464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FA14E5-DC56-4009-9828-E937159DCF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73037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54829F-01E7-48B6-A5A4-B992C7F6D6E9}" type="datetimeFigureOut">
              <a:rPr lang="en-US" altLang="en-US"/>
              <a:pPr>
                <a:defRPr/>
              </a:pPr>
              <a:t>9/6/2024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A22577-5E25-42E7-8D9A-717CF8FF785A}" type="slidenum">
              <a:rPr lang="en-US" altLang="en-US"/>
              <a:pPr>
                <a:defRPr/>
              </a:pPr>
              <a:t>‹#›</a:t>
            </a:fld>
            <a:endParaRPr lang="en-US" altLang="en-US"/>
          </a:p>
        </p:txBody>
      </p:sp>
    </p:spTree>
    <p:extLst>
      <p:ext uri="{BB962C8B-B14F-4D97-AF65-F5344CB8AC3E}">
        <p14:creationId xmlns:p14="http://schemas.microsoft.com/office/powerpoint/2010/main" val="326610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1C1C03-43D6-4CE7-95AB-9AA1686BCBD3}" type="datetimeFigureOut">
              <a:rPr lang="en-US" altLang="en-US"/>
              <a:pPr>
                <a:defRPr/>
              </a:pPr>
              <a:t>9/6/2024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F81D9C-BDB3-471F-A165-83F642F40AF9}" type="slidenum">
              <a:rPr lang="en-US" altLang="en-US"/>
              <a:pPr>
                <a:defRPr/>
              </a:pPr>
              <a:t>‹#›</a:t>
            </a:fld>
            <a:endParaRPr lang="en-US" altLang="en-US"/>
          </a:p>
        </p:txBody>
      </p:sp>
    </p:spTree>
    <p:extLst>
      <p:ext uri="{BB962C8B-B14F-4D97-AF65-F5344CB8AC3E}">
        <p14:creationId xmlns:p14="http://schemas.microsoft.com/office/powerpoint/2010/main" val="207060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EB1B03-A59D-42BF-B4BA-47F7AF9D8A82}" type="datetimeFigureOut">
              <a:rPr lang="en-US" altLang="en-US"/>
              <a:pPr>
                <a:defRPr/>
              </a:pPr>
              <a:t>9/6/2024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878623-4A98-4B0E-A87A-3264A20F464E}" type="slidenum">
              <a:rPr lang="en-US" altLang="en-US"/>
              <a:pPr>
                <a:defRPr/>
              </a:pPr>
              <a:t>‹#›</a:t>
            </a:fld>
            <a:endParaRPr lang="en-US" altLang="en-US"/>
          </a:p>
        </p:txBody>
      </p:sp>
    </p:spTree>
    <p:extLst>
      <p:ext uri="{BB962C8B-B14F-4D97-AF65-F5344CB8AC3E}">
        <p14:creationId xmlns:p14="http://schemas.microsoft.com/office/powerpoint/2010/main" val="1160413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ltLang="en-US"/>
          </a:p>
        </p:txBody>
      </p:sp>
      <p:sp>
        <p:nvSpPr>
          <p:cNvPr id="5" name="Slide Number Placeholder 3"/>
          <p:cNvSpPr>
            <a:spLocks noGrp="1"/>
          </p:cNvSpPr>
          <p:nvPr>
            <p:ph type="sldNum" sz="quarter" idx="12"/>
          </p:nvPr>
        </p:nvSpPr>
        <p:spPr/>
        <p:txBody>
          <a:bodyPr/>
          <a:lstStyle>
            <a:lvl1pPr>
              <a:defRPr/>
            </a:lvl1pPr>
          </a:lstStyle>
          <a:p>
            <a:pPr>
              <a:defRPr/>
            </a:pPr>
            <a:fld id="{D269D49B-01C2-4DB7-BDFA-7294C190E2FA}" type="slidenum">
              <a:rPr lang="en-US" altLang="en-US"/>
              <a:pPr>
                <a:defRPr/>
              </a:pPr>
              <a:t>‹#›</a:t>
            </a:fld>
            <a:endParaRPr lang="en-US" altLang="en-US"/>
          </a:p>
        </p:txBody>
      </p:sp>
    </p:spTree>
    <p:extLst>
      <p:ext uri="{BB962C8B-B14F-4D97-AF65-F5344CB8AC3E}">
        <p14:creationId xmlns:p14="http://schemas.microsoft.com/office/powerpoint/2010/main" val="218731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ltLang="en-US"/>
          </a:p>
        </p:txBody>
      </p:sp>
      <p:sp>
        <p:nvSpPr>
          <p:cNvPr id="9" name="Footer Placeholder 7"/>
          <p:cNvSpPr>
            <a:spLocks noGrp="1"/>
          </p:cNvSpPr>
          <p:nvPr>
            <p:ph type="ftr" sz="quarter" idx="11"/>
          </p:nvPr>
        </p:nvSpPr>
        <p:spPr/>
        <p:txBody>
          <a:bodyPr/>
          <a:lstStyle>
            <a:lvl1pPr>
              <a:defRPr/>
            </a:lvl1pPr>
          </a:lstStyle>
          <a:p>
            <a:pPr>
              <a:defRPr/>
            </a:pPr>
            <a:endParaRPr lang="en-US" altLang="en-US"/>
          </a:p>
        </p:txBody>
      </p:sp>
      <p:sp>
        <p:nvSpPr>
          <p:cNvPr id="10" name="Slide Number Placeholder 8"/>
          <p:cNvSpPr>
            <a:spLocks noGrp="1"/>
          </p:cNvSpPr>
          <p:nvPr>
            <p:ph type="sldNum" sz="quarter" idx="12"/>
          </p:nvPr>
        </p:nvSpPr>
        <p:spPr/>
        <p:txBody>
          <a:bodyPr/>
          <a:lstStyle>
            <a:lvl1pPr>
              <a:defRPr/>
            </a:lvl1pPr>
          </a:lstStyle>
          <a:p>
            <a:pPr>
              <a:defRPr/>
            </a:pPr>
            <a:fld id="{9DD10BDA-F3CF-4411-AC7A-42F11BDD880A}" type="slidenum">
              <a:rPr lang="en-US" altLang="en-US"/>
              <a:pPr>
                <a:defRPr/>
              </a:pPr>
              <a:t>‹#›</a:t>
            </a:fld>
            <a:endParaRPr lang="en-US" altLang="en-US"/>
          </a:p>
        </p:txBody>
      </p:sp>
    </p:spTree>
    <p:extLst>
      <p:ext uri="{BB962C8B-B14F-4D97-AF65-F5344CB8AC3E}">
        <p14:creationId xmlns:p14="http://schemas.microsoft.com/office/powerpoint/2010/main" val="361712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5281B7A-410B-445E-B81C-B306C97D3174}" type="slidenum">
              <a:rPr lang="en-US" altLang="en-US"/>
              <a:pPr>
                <a:defRPr/>
              </a:pPr>
              <a:t>‹#›</a:t>
            </a:fld>
            <a:endParaRPr lang="en-US" altLang="en-US"/>
          </a:p>
        </p:txBody>
      </p:sp>
    </p:spTree>
    <p:extLst>
      <p:ext uri="{BB962C8B-B14F-4D97-AF65-F5344CB8AC3E}">
        <p14:creationId xmlns:p14="http://schemas.microsoft.com/office/powerpoint/2010/main" val="1975882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407FA3E-DDF1-43A2-A77E-B4AB972B46F1}" type="slidenum">
              <a:rPr lang="en-US" altLang="en-US"/>
              <a:pPr>
                <a:defRPr/>
              </a:pPr>
              <a:t>‹#›</a:t>
            </a:fld>
            <a:endParaRPr lang="en-US" altLang="en-US"/>
          </a:p>
        </p:txBody>
      </p:sp>
    </p:spTree>
    <p:extLst>
      <p:ext uri="{BB962C8B-B14F-4D97-AF65-F5344CB8AC3E}">
        <p14:creationId xmlns:p14="http://schemas.microsoft.com/office/powerpoint/2010/main" val="617411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4DB3BDC-723E-42DE-9D2A-765574C9DEB7}" type="slidenum">
              <a:rPr lang="en-US" altLang="en-US"/>
              <a:pPr>
                <a:defRPr/>
              </a:pPr>
              <a:t>‹#›</a:t>
            </a:fld>
            <a:endParaRPr lang="en-US" altLang="en-US"/>
          </a:p>
        </p:txBody>
      </p:sp>
    </p:spTree>
    <p:extLst>
      <p:ext uri="{BB962C8B-B14F-4D97-AF65-F5344CB8AC3E}">
        <p14:creationId xmlns:p14="http://schemas.microsoft.com/office/powerpoint/2010/main" val="3136425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B9582EF8-AE0D-46A5-8B31-5EC8A5AF9AB7}" type="slidenum">
              <a:rPr lang="en-US" altLang="en-US"/>
              <a:pPr>
                <a:defRPr/>
              </a:pPr>
              <a:t>‹#›</a:t>
            </a:fld>
            <a:endParaRPr lang="en-US" altLang="en-US"/>
          </a:p>
        </p:txBody>
      </p:sp>
    </p:spTree>
    <p:extLst>
      <p:ext uri="{BB962C8B-B14F-4D97-AF65-F5344CB8AC3E}">
        <p14:creationId xmlns:p14="http://schemas.microsoft.com/office/powerpoint/2010/main" val="3693646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2"/>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CF4F87F-7A92-420C-955E-F67DDB2C7988}" type="slidenum">
              <a:rPr lang="en-US" altLang="en-US"/>
              <a:pPr>
                <a:defRPr/>
              </a:pPr>
              <a:t>‹#›</a:t>
            </a:fld>
            <a:endParaRPr lang="en-US" altLang="en-US"/>
          </a:p>
        </p:txBody>
      </p:sp>
    </p:spTree>
    <p:extLst>
      <p:ext uri="{BB962C8B-B14F-4D97-AF65-F5344CB8AC3E}">
        <p14:creationId xmlns:p14="http://schemas.microsoft.com/office/powerpoint/2010/main" val="2168478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99820505-F4B5-479B-BCFE-A23CA5B7D6BF}"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821110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marL="0" indent="0">
              <a:buNone/>
              <a:defRPr sz="2800"/>
            </a:lvl1pPr>
            <a:lvl2pPr marL="731520" indent="-182880">
              <a:buFont typeface="Wingdings" panose="05000000000000000000" pitchFamily="2" charset="2"/>
              <a:buChar char="Ø"/>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9D49DFDC-27BF-458D-8970-05FA33D157F4}" type="datetimeFigureOut">
              <a:rPr lang="en-US" altLang="en-US"/>
              <a:pPr>
                <a:defRPr/>
              </a:pPr>
              <a:t>9/6/2024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458A7D-82AD-4EA9-B04F-6233DA794CEC}" type="slidenum">
              <a:rPr lang="en-US" altLang="en-US"/>
              <a:pPr>
                <a:defRPr/>
              </a:pPr>
              <a:t>‹#›</a:t>
            </a:fld>
            <a:endParaRPr lang="en-US" altLang="en-US"/>
          </a:p>
        </p:txBody>
      </p:sp>
      <p:pic>
        <p:nvPicPr>
          <p:cNvPr id="9" name="Picture 8"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448487"/>
            <a:ext cx="9144000" cy="1418705"/>
          </a:xfrm>
          <a:prstGeom prst="rect">
            <a:avLst/>
          </a:prstGeom>
        </p:spPr>
      </p:pic>
    </p:spTree>
    <p:extLst>
      <p:ext uri="{BB962C8B-B14F-4D97-AF65-F5344CB8AC3E}">
        <p14:creationId xmlns:p14="http://schemas.microsoft.com/office/powerpoint/2010/main" val="162138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488" y="274638"/>
            <a:ext cx="82296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01321" y="1590370"/>
            <a:ext cx="75197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6842A37D-74F9-4751-9A29-1656DCD9EF19}"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538142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8" y="4406902"/>
            <a:ext cx="5977126"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0762FEA8-43E7-48D2-9F9A-5B2F255AA7A8}"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6" y="0"/>
            <a:ext cx="2694791" cy="6858000"/>
          </a:xfrm>
          <a:prstGeom prst="rect">
            <a:avLst/>
          </a:prstGeom>
        </p:spPr>
      </p:pic>
    </p:spTree>
    <p:extLst>
      <p:ext uri="{BB962C8B-B14F-4D97-AF65-F5344CB8AC3E}">
        <p14:creationId xmlns:p14="http://schemas.microsoft.com/office/powerpoint/2010/main" val="3346311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defRPr/>
            </a:pPr>
            <a:fld id="{F89972F0-032F-4367-A3E7-05C15025BF82}"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pic>
        <p:nvPicPr>
          <p:cNvPr id="9" name="Picture 8"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5955564"/>
            <a:ext cx="9144000" cy="1064029"/>
          </a:xfrm>
          <a:prstGeom prst="rect">
            <a:avLst/>
          </a:prstGeom>
        </p:spPr>
      </p:pic>
    </p:spTree>
    <p:extLst>
      <p:ext uri="{BB962C8B-B14F-4D97-AF65-F5344CB8AC3E}">
        <p14:creationId xmlns:p14="http://schemas.microsoft.com/office/powerpoint/2010/main" val="1593168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8" name="Footer Placeholder 7"/>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9" name="Slide Number Placeholder 8"/>
          <p:cNvSpPr>
            <a:spLocks noGrp="1"/>
          </p:cNvSpPr>
          <p:nvPr>
            <p:ph type="sldNum" sz="quarter" idx="12"/>
          </p:nvPr>
        </p:nvSpPr>
        <p:spPr/>
        <p:txBody>
          <a:bodyPr/>
          <a:lstStyle/>
          <a:p>
            <a:pPr eaLnBrk="1" fontAlgn="auto" hangingPunct="1">
              <a:spcBef>
                <a:spcPts val="0"/>
              </a:spcBef>
              <a:spcAft>
                <a:spcPts val="0"/>
              </a:spcAft>
              <a:defRPr/>
            </a:pPr>
            <a:fld id="{D32ABD10-85D0-4FEB-99ED-EFFD52B90749}"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132459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4" name="Footer Placeholder 3"/>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defRPr/>
            </a:pPr>
            <a:fld id="{CD946B33-D1EA-403F-8B31-D070BD9F2157}"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793534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3" name="Footer Placeholder 2"/>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4" name="Slide Number Placeholder 3"/>
          <p:cNvSpPr>
            <a:spLocks noGrp="1"/>
          </p:cNvSpPr>
          <p:nvPr>
            <p:ph type="sldNum" sz="quarter" idx="12"/>
          </p:nvPr>
        </p:nvSpPr>
        <p:spPr/>
        <p:txBody>
          <a:bodyPr/>
          <a:lstStyle/>
          <a:p>
            <a:pPr eaLnBrk="1" fontAlgn="auto" hangingPunct="1">
              <a:spcBef>
                <a:spcPts val="0"/>
              </a:spcBef>
              <a:spcAft>
                <a:spcPts val="0"/>
              </a:spcAft>
              <a:defRPr/>
            </a:pPr>
            <a:fld id="{28CC7466-02B4-41E3-894E-0637EF17B883}"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089503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defRPr/>
            </a:pPr>
            <a:fld id="{FBE929D8-AA2A-4532-951C-5A38133B2446}"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796122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defRPr/>
            </a:pPr>
            <a:fld id="{9AC335DC-9DA0-4F8F-BEBD-292E69251A32}"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674411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1F648DAD-EE5D-4320-87F7-70E3EF34959D}"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1246795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dirty="0">
              <a:solidFill>
                <a:srgbClr val="008000">
                  <a:tint val="75000"/>
                </a:srgbClr>
              </a:solidFill>
              <a:latin typeface="Calibri"/>
              <a:ea typeface="+mn-ea"/>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CCF2A3C6-EB75-412E-AE69-58A72A383DBC}" type="slidenum">
              <a:rPr lang="en-US" smtClean="0">
                <a:solidFill>
                  <a:srgbClr val="008000">
                    <a:tint val="75000"/>
                  </a:srgbClr>
                </a:solidFill>
                <a:latin typeface="Calibri"/>
                <a:ea typeface="+mn-ea"/>
              </a:rPr>
              <a:pPr eaLnBrk="1" fontAlgn="auto" hangingPunct="1">
                <a:spcBef>
                  <a:spcPts val="0"/>
                </a:spcBef>
                <a:spcAft>
                  <a:spcPts val="0"/>
                </a:spcAft>
                <a:defRPr/>
              </a:pPr>
              <a:t>‹#›</a:t>
            </a:fld>
            <a:endParaRPr lang="en-US" dirty="0">
              <a:solidFill>
                <a:srgbClr val="008000">
                  <a:tint val="75000"/>
                </a:srgbClr>
              </a:solidFill>
              <a:latin typeface="Calibri"/>
              <a:ea typeface="+mn-ea"/>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1581973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4506602-48BA-4DC0-88BC-3F111D670EC9}" type="datetimeFigureOut">
              <a:rPr lang="en-US" altLang="en-US"/>
              <a:pPr>
                <a:defRPr/>
              </a:pPr>
              <a:t>9/6/2024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1BEAA7-6B44-4F8A-80E6-078E828D4E7D}" type="slidenum">
              <a:rPr lang="en-US" altLang="en-US"/>
              <a:pPr>
                <a:defRPr/>
              </a:pPr>
              <a:t>‹#›</a:t>
            </a:fld>
            <a:endParaRPr lang="en-US" altLang="en-US"/>
          </a:p>
        </p:txBody>
      </p:sp>
    </p:spTree>
    <p:extLst>
      <p:ext uri="{BB962C8B-B14F-4D97-AF65-F5344CB8AC3E}">
        <p14:creationId xmlns:p14="http://schemas.microsoft.com/office/powerpoint/2010/main" val="397191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smile-07.png"/>
          <p:cNvPicPr>
            <a:picLocks noChangeAspect="1"/>
          </p:cNvPicPr>
          <p:nvPr userDrawn="1"/>
        </p:nvPicPr>
        <p:blipFill>
          <a:blip r:embed="rId2">
            <a:extLst>
              <a:ext uri="{28A0092B-C50C-407E-A947-70E740481C1C}">
                <a14:useLocalDpi xmlns:a14="http://schemas.microsoft.com/office/drawing/2010/main" val="0"/>
              </a:ext>
            </a:extLst>
          </a:blip>
          <a:srcRect l="1736" t="77235"/>
          <a:stretch>
            <a:fillRect/>
          </a:stretch>
        </p:blipFill>
        <p:spPr bwMode="auto">
          <a:xfrm>
            <a:off x="1" y="5256215"/>
            <a:ext cx="91694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6B445AB-0A09-4D12-8337-022A96EE35D2}" type="datetimeFigureOut">
              <a:rPr lang="en-US" altLang="en-US"/>
              <a:pPr>
                <a:defRPr/>
              </a:pPr>
              <a:t>9/6/2024</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9FEE041-323D-479A-83E0-A3829E32B546}" type="slidenum">
              <a:rPr lang="en-US" altLang="en-US"/>
              <a:pPr>
                <a:defRPr/>
              </a:pPr>
              <a:t>‹#›</a:t>
            </a:fld>
            <a:endParaRPr lang="en-US" altLang="en-US"/>
          </a:p>
        </p:txBody>
      </p:sp>
    </p:spTree>
    <p:extLst>
      <p:ext uri="{BB962C8B-B14F-4D97-AF65-F5344CB8AC3E}">
        <p14:creationId xmlns:p14="http://schemas.microsoft.com/office/powerpoint/2010/main" val="70154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smile-07.png"/>
          <p:cNvPicPr>
            <a:picLocks noChangeAspect="1"/>
          </p:cNvPicPr>
          <p:nvPr userDrawn="1"/>
        </p:nvPicPr>
        <p:blipFill>
          <a:blip r:embed="rId2">
            <a:extLst>
              <a:ext uri="{28A0092B-C50C-407E-A947-70E740481C1C}">
                <a14:useLocalDpi xmlns:a14="http://schemas.microsoft.com/office/drawing/2010/main" val="0"/>
              </a:ext>
            </a:extLst>
          </a:blip>
          <a:srcRect l="1736" t="77235"/>
          <a:stretch>
            <a:fillRect/>
          </a:stretch>
        </p:blipFill>
        <p:spPr bwMode="auto">
          <a:xfrm>
            <a:off x="1" y="5256215"/>
            <a:ext cx="91694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pPr>
              <a:defRPr/>
            </a:pPr>
            <a:fld id="{35576250-6C01-4A86-B9BC-E122055F9786}" type="datetimeFigureOut">
              <a:rPr lang="en-US" altLang="en-US"/>
              <a:pPr>
                <a:defRPr/>
              </a:pPr>
              <a:t>9/6/2024</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4EC5B8B5-A1D4-45F3-BC82-46FA1E481904}" type="slidenum">
              <a:rPr lang="en-US" altLang="en-US"/>
              <a:pPr>
                <a:defRPr/>
              </a:pPr>
              <a:t>‹#›</a:t>
            </a:fld>
            <a:endParaRPr lang="en-US" altLang="en-US"/>
          </a:p>
        </p:txBody>
      </p:sp>
    </p:spTree>
    <p:extLst>
      <p:ext uri="{BB962C8B-B14F-4D97-AF65-F5344CB8AC3E}">
        <p14:creationId xmlns:p14="http://schemas.microsoft.com/office/powerpoint/2010/main" val="323052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smile-07.png"/>
          <p:cNvPicPr>
            <a:picLocks noChangeAspect="1"/>
          </p:cNvPicPr>
          <p:nvPr userDrawn="1"/>
        </p:nvPicPr>
        <p:blipFill>
          <a:blip r:embed="rId2">
            <a:extLst>
              <a:ext uri="{28A0092B-C50C-407E-A947-70E740481C1C}">
                <a14:useLocalDpi xmlns:a14="http://schemas.microsoft.com/office/drawing/2010/main" val="0"/>
              </a:ext>
            </a:extLst>
          </a:blip>
          <a:srcRect l="1736" t="77235"/>
          <a:stretch>
            <a:fillRect/>
          </a:stretch>
        </p:blipFill>
        <p:spPr bwMode="auto">
          <a:xfrm>
            <a:off x="1" y="5256215"/>
            <a:ext cx="91694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155A414F-30A3-4778-AF24-ABCDFF198D91}" type="datetimeFigureOut">
              <a:rPr lang="en-US" altLang="en-US"/>
              <a:pPr>
                <a:defRPr/>
              </a:pPr>
              <a:t>9/6/2024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2045FF-9705-4CD6-A0B5-BE0763CD7BE0}" type="slidenum">
              <a:rPr lang="en-US" altLang="en-US"/>
              <a:pPr>
                <a:defRPr/>
              </a:pPr>
              <a:t>‹#›</a:t>
            </a:fld>
            <a:endParaRPr lang="en-US" altLang="en-US"/>
          </a:p>
        </p:txBody>
      </p:sp>
    </p:spTree>
    <p:extLst>
      <p:ext uri="{BB962C8B-B14F-4D97-AF65-F5344CB8AC3E}">
        <p14:creationId xmlns:p14="http://schemas.microsoft.com/office/powerpoint/2010/main" val="126866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F39DD9-4C77-4BA4-ADEE-AD97ACF2EA44}" type="datetimeFigureOut">
              <a:rPr lang="en-US" altLang="en-US"/>
              <a:pPr>
                <a:defRPr/>
              </a:pPr>
              <a:t>9/6/2024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9821AA-AF90-4E92-9737-D50CE7A6CBDC}" type="slidenum">
              <a:rPr lang="en-US" altLang="en-US"/>
              <a:pPr>
                <a:defRPr/>
              </a:pPr>
              <a:t>‹#›</a:t>
            </a:fld>
            <a:endParaRPr lang="en-US" altLang="en-US"/>
          </a:p>
        </p:txBody>
      </p:sp>
    </p:spTree>
    <p:extLst>
      <p:ext uri="{BB962C8B-B14F-4D97-AF65-F5344CB8AC3E}">
        <p14:creationId xmlns:p14="http://schemas.microsoft.com/office/powerpoint/2010/main" val="269688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94EF06F-C342-4603-ADF8-FA8B99E0A80C}" type="datetimeFigureOut">
              <a:rPr lang="en-US" altLang="en-US"/>
              <a:pPr>
                <a:defRPr/>
              </a:pPr>
              <a:t>9/6/2024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02A389-35D0-4A5A-8683-1A9879168F36}" type="slidenum">
              <a:rPr lang="en-US" altLang="en-US"/>
              <a:pPr>
                <a:defRPr/>
              </a:pPr>
              <a:t>‹#›</a:t>
            </a:fld>
            <a:endParaRPr lang="en-US" altLang="en-US"/>
          </a:p>
        </p:txBody>
      </p:sp>
    </p:spTree>
    <p:extLst>
      <p:ext uri="{BB962C8B-B14F-4D97-AF65-F5344CB8AC3E}">
        <p14:creationId xmlns:p14="http://schemas.microsoft.com/office/powerpoint/2010/main" val="1973794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48A25C-5EE1-4479-82C4-40CF5E13E1B0}" type="datetimeFigureOut">
              <a:rPr lang="en-US" altLang="en-US"/>
              <a:pPr>
                <a:defRPr/>
              </a:pPr>
              <a:t>9/6/2024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E08967-10B9-4ACF-8338-3A7A3898A35F}" type="slidenum">
              <a:rPr lang="en-US" altLang="en-US"/>
              <a:pPr>
                <a:defRPr/>
              </a:pPr>
              <a:t>‹#›</a:t>
            </a:fld>
            <a:endParaRPr lang="en-US" altLang="en-US"/>
          </a:p>
        </p:txBody>
      </p:sp>
    </p:spTree>
    <p:extLst>
      <p:ext uri="{BB962C8B-B14F-4D97-AF65-F5344CB8AC3E}">
        <p14:creationId xmlns:p14="http://schemas.microsoft.com/office/powerpoint/2010/main" val="84935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CCE24D5-8D2E-492F-92F4-17847D9E3BD2}" type="datetimeFigureOut">
              <a:rPr lang="en-US" altLang="en-US"/>
              <a:pPr>
                <a:defRPr/>
              </a:pPr>
              <a:t>9/6/2024</a:t>
            </a:fld>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F5122A9-7C9F-4AAE-91F8-4B5AD5EFA8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9" r:id="rId1"/>
    <p:sldLayoutId id="2147483826" r:id="rId2"/>
    <p:sldLayoutId id="2147483820" r:id="rId3"/>
    <p:sldLayoutId id="2147483827" r:id="rId4"/>
    <p:sldLayoutId id="2147483828" r:id="rId5"/>
    <p:sldLayoutId id="2147483829" r:id="rId6"/>
    <p:sldLayoutId id="2147483821" r:id="rId7"/>
    <p:sldLayoutId id="2147483822" r:id="rId8"/>
    <p:sldLayoutId id="2147483823" r:id="rId9"/>
    <p:sldLayoutId id="2147483824" r:id="rId10"/>
    <p:sldLayoutId id="214748382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3438" y="14478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mn-ea"/>
              </a:defRPr>
            </a:lvl1pPr>
          </a:lstStyle>
          <a:p>
            <a:pPr>
              <a:defRPr/>
            </a:pPr>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defRPr>
            </a:lvl1pPr>
          </a:lstStyle>
          <a:p>
            <a:pPr>
              <a:defRPr/>
            </a:pPr>
            <a:endParaRPr lang="en-US" alt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AC89"/>
                </a:solidFill>
              </a:defRPr>
            </a:lvl1pPr>
          </a:lstStyle>
          <a:p>
            <a:pPr>
              <a:defRPr/>
            </a:pPr>
            <a:fld id="{7ABAC11D-4111-4F76-A982-B7A345433C9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08" r:id="rId1"/>
    <p:sldLayoutId id="2147485506" r:id="rId2"/>
    <p:sldLayoutId id="2147485503" r:id="rId3"/>
  </p:sldLayoutIdLst>
  <p:txStyles>
    <p:titleStyle>
      <a:lvl1pPr algn="l" defTabSz="457200" rtl="0" eaLnBrk="0" fontAlgn="base" hangingPunct="0">
        <a:spcBef>
          <a:spcPct val="0"/>
        </a:spcBef>
        <a:spcAft>
          <a:spcPct val="0"/>
        </a:spcAft>
        <a:defRPr sz="4400" kern="1200">
          <a:solidFill>
            <a:srgbClr val="000000"/>
          </a:solidFill>
          <a:latin typeface="+mj-lt"/>
          <a:ea typeface="MS PGothic" panose="020B0600070205080204" pitchFamily="34" charset="-128"/>
          <a:cs typeface="+mj-cs"/>
        </a:defRPr>
      </a:lvl1pPr>
      <a:lvl2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2pPr>
      <a:lvl3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3pPr>
      <a:lvl4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4pPr>
      <a:lvl5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3438" y="14478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rgbClr val="008000">
                    <a:tint val="75000"/>
                  </a:srgbClr>
                </a:solidFill>
                <a:latin typeface="Arial" charset="0"/>
                <a:ea typeface="+mn-ea"/>
              </a:defRPr>
            </a:lvl1pPr>
          </a:lstStyle>
          <a:p>
            <a:pPr>
              <a:defRPr/>
            </a:pPr>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rgbClr val="008000">
                    <a:tint val="75000"/>
                  </a:srgbClr>
                </a:solidFill>
                <a:latin typeface="Arial" charset="0"/>
                <a:ea typeface="+mn-ea"/>
              </a:defRPr>
            </a:lvl1pPr>
          </a:lstStyle>
          <a:p>
            <a:pPr>
              <a:defRPr/>
            </a:pPr>
            <a:endParaRPr lang="en-US" alt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AC89"/>
                </a:solidFill>
              </a:defRPr>
            </a:lvl1pPr>
          </a:lstStyle>
          <a:p>
            <a:pPr>
              <a:defRPr/>
            </a:pPr>
            <a:fld id="{E4CBABD8-045D-415C-81FE-F918369E02F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14" r:id="rId1"/>
  </p:sldLayoutIdLst>
  <p:txStyles>
    <p:titleStyle>
      <a:lvl1pPr algn="l" defTabSz="457200" rtl="0" eaLnBrk="0" fontAlgn="base" hangingPunct="0">
        <a:spcBef>
          <a:spcPct val="0"/>
        </a:spcBef>
        <a:spcAft>
          <a:spcPct val="0"/>
        </a:spcAft>
        <a:defRPr sz="4400" kern="1200">
          <a:solidFill>
            <a:srgbClr val="000000"/>
          </a:solidFill>
          <a:latin typeface="+mj-lt"/>
          <a:ea typeface="MS PGothic" panose="020B0600070205080204" pitchFamily="34" charset="-128"/>
          <a:cs typeface="+mj-cs"/>
        </a:defRPr>
      </a:lvl1pPr>
      <a:lvl2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2pPr>
      <a:lvl3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3pPr>
      <a:lvl4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4pPr>
      <a:lvl5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3438" y="14478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rgbClr val="008000">
                    <a:tint val="75000"/>
                  </a:srgbClr>
                </a:solidFill>
                <a:latin typeface="Arial" charset="0"/>
                <a:ea typeface="+mn-ea"/>
              </a:defRPr>
            </a:lvl1pPr>
          </a:lstStyle>
          <a:p>
            <a:pPr>
              <a:defRPr/>
            </a:pPr>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rgbClr val="008000">
                    <a:tint val="75000"/>
                  </a:srgbClr>
                </a:solidFill>
                <a:latin typeface="Arial" charset="0"/>
                <a:ea typeface="+mn-ea"/>
              </a:defRPr>
            </a:lvl1pPr>
          </a:lstStyle>
          <a:p>
            <a:pPr>
              <a:defRPr/>
            </a:pPr>
            <a:endParaRPr lang="en-US" alt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AC89"/>
                </a:solidFill>
              </a:defRPr>
            </a:lvl1pPr>
          </a:lstStyle>
          <a:p>
            <a:pPr>
              <a:defRPr/>
            </a:pPr>
            <a:fld id="{DD092491-ED7B-4E22-B2D6-476A00338AB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25" r:id="rId1"/>
  </p:sldLayoutIdLst>
  <p:txStyles>
    <p:titleStyle>
      <a:lvl1pPr algn="l" defTabSz="457200" rtl="0" eaLnBrk="0" fontAlgn="base" hangingPunct="0">
        <a:spcBef>
          <a:spcPct val="0"/>
        </a:spcBef>
        <a:spcAft>
          <a:spcPct val="0"/>
        </a:spcAft>
        <a:defRPr sz="4400" kern="1200">
          <a:solidFill>
            <a:srgbClr val="000000"/>
          </a:solidFill>
          <a:latin typeface="+mj-lt"/>
          <a:ea typeface="MS PGothic" panose="020B0600070205080204" pitchFamily="34" charset="-128"/>
          <a:cs typeface="+mj-cs"/>
        </a:defRPr>
      </a:lvl1pPr>
      <a:lvl2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2pPr>
      <a:lvl3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3pPr>
      <a:lvl4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4pPr>
      <a:lvl5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3438" y="14478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rgbClr val="008000">
                    <a:tint val="75000"/>
                  </a:srgbClr>
                </a:solidFill>
                <a:latin typeface="Arial" charset="0"/>
                <a:ea typeface="+mn-ea"/>
              </a:defRPr>
            </a:lvl1pPr>
          </a:lstStyle>
          <a:p>
            <a:pPr>
              <a:defRPr/>
            </a:pPr>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rgbClr val="008000">
                    <a:tint val="75000"/>
                  </a:srgbClr>
                </a:solidFill>
                <a:latin typeface="Arial" charset="0"/>
                <a:ea typeface="+mn-ea"/>
              </a:defRPr>
            </a:lvl1pPr>
          </a:lstStyle>
          <a:p>
            <a:pPr>
              <a:defRPr/>
            </a:pPr>
            <a:endParaRPr lang="en-US" alt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AC89"/>
                </a:solidFill>
              </a:defRPr>
            </a:lvl1pPr>
          </a:lstStyle>
          <a:p>
            <a:pPr>
              <a:defRPr/>
            </a:pPr>
            <a:fld id="{66D9A23E-373C-4310-9F71-65990F3C26F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36" r:id="rId1"/>
  </p:sldLayoutIdLst>
  <p:txStyles>
    <p:titleStyle>
      <a:lvl1pPr algn="l" defTabSz="457200" rtl="0" eaLnBrk="0" fontAlgn="base" hangingPunct="0">
        <a:spcBef>
          <a:spcPct val="0"/>
        </a:spcBef>
        <a:spcAft>
          <a:spcPct val="0"/>
        </a:spcAft>
        <a:defRPr sz="4400" kern="1200">
          <a:solidFill>
            <a:srgbClr val="000000"/>
          </a:solidFill>
          <a:latin typeface="+mj-lt"/>
          <a:ea typeface="MS PGothic" panose="020B0600070205080204" pitchFamily="34" charset="-128"/>
          <a:cs typeface="+mj-cs"/>
        </a:defRPr>
      </a:lvl1pPr>
      <a:lvl2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2pPr>
      <a:lvl3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3pPr>
      <a:lvl4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4pPr>
      <a:lvl5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833438" y="14478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rgbClr val="008000">
                    <a:tint val="75000"/>
                  </a:srgbClr>
                </a:solidFill>
                <a:latin typeface="Arial" charset="0"/>
                <a:ea typeface="+mn-ea"/>
              </a:defRPr>
            </a:lvl1pPr>
          </a:lstStyle>
          <a:p>
            <a:pPr>
              <a:defRPr/>
            </a:pPr>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rgbClr val="008000">
                    <a:tint val="75000"/>
                  </a:srgbClr>
                </a:solidFill>
                <a:latin typeface="Arial" charset="0"/>
                <a:ea typeface="+mn-ea"/>
              </a:defRPr>
            </a:lvl1pPr>
          </a:lstStyle>
          <a:p>
            <a:pPr>
              <a:defRPr/>
            </a:pPr>
            <a:endParaRPr lang="en-US" alt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AC89"/>
                </a:solidFill>
              </a:defRPr>
            </a:lvl1pPr>
          </a:lstStyle>
          <a:p>
            <a:pPr>
              <a:defRPr/>
            </a:pPr>
            <a:fld id="{B2D61B91-4FD8-4630-BE7F-C92EC99CE5E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47" r:id="rId1"/>
  </p:sldLayoutIdLst>
  <p:txStyles>
    <p:titleStyle>
      <a:lvl1pPr algn="l" defTabSz="457200" rtl="0" eaLnBrk="0" fontAlgn="base" hangingPunct="0">
        <a:spcBef>
          <a:spcPct val="0"/>
        </a:spcBef>
        <a:spcAft>
          <a:spcPct val="0"/>
        </a:spcAft>
        <a:defRPr sz="4400" kern="1200">
          <a:solidFill>
            <a:srgbClr val="000000"/>
          </a:solidFill>
          <a:latin typeface="+mj-lt"/>
          <a:ea typeface="MS PGothic" panose="020B0600070205080204" pitchFamily="34" charset="-128"/>
          <a:cs typeface="+mj-cs"/>
        </a:defRPr>
      </a:lvl1pPr>
      <a:lvl2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2pPr>
      <a:lvl3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3pPr>
      <a:lvl4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4pPr>
      <a:lvl5pPr algn="l" defTabSz="457200" rtl="0" eaLnBrk="0" fontAlgn="base" hangingPunct="0">
        <a:spcBef>
          <a:spcPct val="0"/>
        </a:spcBef>
        <a:spcAft>
          <a:spcPct val="0"/>
        </a:spcAft>
        <a:defRPr sz="4400">
          <a:solidFill>
            <a:srgbClr val="000000"/>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36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8704" y="1590370"/>
            <a:ext cx="756297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1" hangingPunct="1">
              <a:defRPr/>
            </a:pPr>
            <a:endParaRPr lang="en-US" dirty="0">
              <a:solidFill>
                <a:srgbClr val="008000">
                  <a:tint val="75000"/>
                </a:srgbClr>
              </a:solidFill>
              <a:latin typeface="Comic Sans MS" pitchFamily="66" charset="0"/>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1" hangingPunct="1">
              <a:defRPr/>
            </a:pPr>
            <a:endParaRPr lang="en-US" dirty="0">
              <a:solidFill>
                <a:srgbClr val="008000">
                  <a:tint val="75000"/>
                </a:srgbClr>
              </a:solidFill>
              <a:latin typeface="Comic Sans MS" pitchFamily="66" charset="0"/>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1" hangingPunct="1">
              <a:defRPr/>
            </a:pPr>
            <a:fld id="{E1107917-7F0C-4F83-BE86-78B7B10ED558}" type="slidenum">
              <a:rPr lang="en-US" smtClean="0">
                <a:solidFill>
                  <a:srgbClr val="008000">
                    <a:tint val="75000"/>
                  </a:srgbClr>
                </a:solidFill>
                <a:latin typeface="Comic Sans MS" pitchFamily="66" charset="0"/>
                <a:ea typeface="+mn-ea"/>
              </a:rPr>
              <a:pPr defTabSz="914400" eaLnBrk="1" hangingPunct="1">
                <a:defRPr/>
              </a:pPr>
              <a:t>‹#›</a:t>
            </a:fld>
            <a:endParaRPr lang="en-US" dirty="0">
              <a:solidFill>
                <a:srgbClr val="008000">
                  <a:tint val="75000"/>
                </a:srgbClr>
              </a:solidFill>
              <a:latin typeface="Comic Sans MS" pitchFamily="66" charset="0"/>
              <a:ea typeface="+mn-ea"/>
            </a:endParaRPr>
          </a:p>
        </p:txBody>
      </p:sp>
    </p:spTree>
    <p:extLst>
      <p:ext uri="{BB962C8B-B14F-4D97-AF65-F5344CB8AC3E}">
        <p14:creationId xmlns:p14="http://schemas.microsoft.com/office/powerpoint/2010/main" val="3421712102"/>
      </p:ext>
    </p:extLst>
  </p:cSld>
  <p:clrMap bg1="lt1" tx1="dk1" bg2="lt2" tx2="dk2" accent1="accent1" accent2="accent2" accent3="accent3" accent4="accent4" accent5="accent5" accent6="accent6" hlink="hlink" folHlink="folHlink"/>
  <p:sldLayoutIdLst>
    <p:sldLayoutId id="2147485561" r:id="rId1"/>
    <p:sldLayoutId id="2147485562" r:id="rId2"/>
    <p:sldLayoutId id="2147485563" r:id="rId3"/>
    <p:sldLayoutId id="2147485564" r:id="rId4"/>
    <p:sldLayoutId id="2147485565" r:id="rId5"/>
    <p:sldLayoutId id="2147485566" r:id="rId6"/>
    <p:sldLayoutId id="2147485567" r:id="rId7"/>
    <p:sldLayoutId id="2147485568" r:id="rId8"/>
    <p:sldLayoutId id="2147485569" r:id="rId9"/>
    <p:sldLayoutId id="2147485570" r:id="rId10"/>
    <p:sldLayoutId id="214748557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3.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2.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1.png"/><Relationship Id="rId5" Type="http://schemas.microsoft.com/office/2007/relationships/hdphoto" Target="../media/hdphoto4.wdp"/><Relationship Id="rId10" Type="http://schemas.openxmlformats.org/officeDocument/2006/relationships/image" Target="../media/image24.gif"/><Relationship Id="rId4" Type="http://schemas.openxmlformats.org/officeDocument/2006/relationships/image" Target="../media/image20.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8.jpg"/><Relationship Id="rId3" Type="http://schemas.openxmlformats.org/officeDocument/2006/relationships/notesSlide" Target="../notesSlides/notesSlide23.xml"/><Relationship Id="rId7" Type="http://schemas.microsoft.com/office/2007/relationships/hdphoto" Target="../media/hdphoto5.wdp"/><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1.png"/><Relationship Id="rId11" Type="http://schemas.microsoft.com/office/2007/relationships/hdphoto" Target="../media/hdphoto6.wdp"/><Relationship Id="rId5" Type="http://schemas.microsoft.com/office/2007/relationships/hdphoto" Target="../media/hdphoto4.wdp"/><Relationship Id="rId15" Type="http://schemas.microsoft.com/office/2007/relationships/hdphoto" Target="../media/hdphoto7.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5.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png"/><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6.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7.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8.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54C3BC"/>
        </a:solidFill>
        <a:effectLst/>
      </p:bgPr>
    </p:bg>
    <p:spTree>
      <p:nvGrpSpPr>
        <p:cNvPr id="1" name=""/>
        <p:cNvGrpSpPr/>
        <p:nvPr/>
      </p:nvGrpSpPr>
      <p:grpSpPr>
        <a:xfrm>
          <a:off x="0" y="0"/>
          <a:ext cx="0" cy="0"/>
          <a:chOff x="0" y="0"/>
          <a:chExt cx="0" cy="0"/>
        </a:xfrm>
      </p:grpSpPr>
      <p:pic>
        <p:nvPicPr>
          <p:cNvPr id="1026" name="Picture 2" descr="Waiter Hand Vector Art PNG Images | Free Download On Pngtree">
            <a:extLst>
              <a:ext uri="{FF2B5EF4-FFF2-40B4-BE49-F238E27FC236}">
                <a16:creationId xmlns:a16="http://schemas.microsoft.com/office/drawing/2014/main" id="{084170E6-A2A4-9339-0A17-88A03A31E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325" y="1123798"/>
            <a:ext cx="4227268" cy="46104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3370" y="705017"/>
            <a:ext cx="3861288" cy="5262979"/>
          </a:xfrm>
          <a:prstGeom prst="rect">
            <a:avLst/>
          </a:prstGeom>
        </p:spPr>
        <p:txBody>
          <a:bodyPr wrap="square">
            <a:spAutoFit/>
          </a:bodyPr>
          <a:lstStyle/>
          <a:p>
            <a:pPr eaLnBrk="1" fontAlgn="auto" hangingPunct="1">
              <a:spcBef>
                <a:spcPts val="0"/>
              </a:spcBef>
              <a:spcAft>
                <a:spcPts val="0"/>
              </a:spcAft>
            </a:pPr>
            <a:r>
              <a:rPr lang="en-US" altLang="en-US" sz="6600" dirty="0">
                <a:ln>
                  <a:solidFill>
                    <a:schemeClr val="bg1"/>
                  </a:solidFill>
                </a:ln>
                <a:solidFill>
                  <a:srgbClr val="000000"/>
                </a:solidFill>
                <a:latin typeface="Calibri"/>
                <a:ea typeface="+mn-ea"/>
              </a:rPr>
              <a:t>Customer Service </a:t>
            </a:r>
          </a:p>
          <a:p>
            <a:pPr eaLnBrk="1" fontAlgn="auto" hangingPunct="1">
              <a:spcBef>
                <a:spcPts val="0"/>
              </a:spcBef>
              <a:spcAft>
                <a:spcPts val="0"/>
              </a:spcAft>
            </a:pPr>
            <a:r>
              <a:rPr lang="en-US" altLang="en-US" sz="6600" dirty="0">
                <a:ln>
                  <a:solidFill>
                    <a:schemeClr val="bg1"/>
                  </a:solidFill>
                </a:ln>
                <a:solidFill>
                  <a:srgbClr val="000000"/>
                </a:solidFill>
                <a:latin typeface="Calibri"/>
                <a:ea typeface="+mn-ea"/>
              </a:rPr>
              <a:t>That Shows You Care</a:t>
            </a:r>
            <a:r>
              <a:rPr lang="en-US" sz="7200" dirty="0">
                <a:ln>
                  <a:solidFill>
                    <a:schemeClr val="bg1"/>
                  </a:solidFill>
                </a:ln>
                <a:solidFill>
                  <a:srgbClr val="000000"/>
                </a:solidFill>
                <a:latin typeface="Calibri"/>
                <a:ea typeface="+mn-ea"/>
              </a:rPr>
              <a:t> </a:t>
            </a:r>
          </a:p>
        </p:txBody>
      </p:sp>
    </p:spTree>
    <p:extLst>
      <p:ext uri="{BB962C8B-B14F-4D97-AF65-F5344CB8AC3E}">
        <p14:creationId xmlns:p14="http://schemas.microsoft.com/office/powerpoint/2010/main" val="1832805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2" name="Rectangle 21">
            <a:extLst>
              <a:ext uri="{FF2B5EF4-FFF2-40B4-BE49-F238E27FC236}">
                <a16:creationId xmlns:a16="http://schemas.microsoft.com/office/drawing/2014/main" id="{E7B24CBC-DEA9-4D3D-8C0D-7DA79AED71C6}"/>
              </a:ext>
            </a:extLst>
          </p:cNvPr>
          <p:cNvSpPr/>
          <p:nvPr/>
        </p:nvSpPr>
        <p:spPr>
          <a:xfrm>
            <a:off x="3625850" y="0"/>
            <a:ext cx="18669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0BF8C04-38C1-4035-8768-29FCC9019F47}"/>
              </a:ext>
            </a:extLst>
          </p:cNvPr>
          <p:cNvSpPr/>
          <p:nvPr/>
        </p:nvSpPr>
        <p:spPr>
          <a:xfrm>
            <a:off x="1746250" y="0"/>
            <a:ext cx="1866900" cy="685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1DA9639-ADB6-48BC-82F3-A425AA94BF1D}"/>
              </a:ext>
            </a:extLst>
          </p:cNvPr>
          <p:cNvSpPr/>
          <p:nvPr/>
        </p:nvSpPr>
        <p:spPr>
          <a:xfrm>
            <a:off x="7372350" y="0"/>
            <a:ext cx="1866900" cy="68580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EBEC92C-809E-4286-8BE6-B03E1F916518}"/>
              </a:ext>
            </a:extLst>
          </p:cNvPr>
          <p:cNvSpPr/>
          <p:nvPr/>
        </p:nvSpPr>
        <p:spPr>
          <a:xfrm>
            <a:off x="5505450" y="0"/>
            <a:ext cx="1866900" cy="68580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4CF905-B6CD-4C84-9AA7-76C8F97329BA}"/>
              </a:ext>
            </a:extLst>
          </p:cNvPr>
          <p:cNvSpPr/>
          <p:nvPr/>
        </p:nvSpPr>
        <p:spPr>
          <a:xfrm>
            <a:off x="-113142" y="0"/>
            <a:ext cx="1866900" cy="6858000"/>
          </a:xfrm>
          <a:prstGeom prst="rect">
            <a:avLst/>
          </a:prstGeom>
          <a:solidFill>
            <a:srgbClr val="D600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6520FA-2F7E-4040-8AC1-199F11971162}"/>
              </a:ext>
            </a:extLst>
          </p:cNvPr>
          <p:cNvSpPr/>
          <p:nvPr/>
        </p:nvSpPr>
        <p:spPr>
          <a:xfrm>
            <a:off x="1938948" y="2150396"/>
            <a:ext cx="1475084"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p>
        </p:txBody>
      </p:sp>
      <p:sp>
        <p:nvSpPr>
          <p:cNvPr id="27" name="Rectangle 26">
            <a:extLst>
              <a:ext uri="{FF2B5EF4-FFF2-40B4-BE49-F238E27FC236}">
                <a16:creationId xmlns:a16="http://schemas.microsoft.com/office/drawing/2014/main" id="{1EF56630-40F5-4DD1-A358-9B62B2055DDA}"/>
              </a:ext>
            </a:extLst>
          </p:cNvPr>
          <p:cNvSpPr/>
          <p:nvPr/>
        </p:nvSpPr>
        <p:spPr>
          <a:xfrm>
            <a:off x="129832" y="2105561"/>
            <a:ext cx="1311578"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
            </a:r>
          </a:p>
        </p:txBody>
      </p:sp>
      <p:sp>
        <p:nvSpPr>
          <p:cNvPr id="28" name="Rectangle 27">
            <a:extLst>
              <a:ext uri="{FF2B5EF4-FFF2-40B4-BE49-F238E27FC236}">
                <a16:creationId xmlns:a16="http://schemas.microsoft.com/office/drawing/2014/main" id="{2D392C7C-BA34-4739-8FBB-2205C14E0C7C}"/>
              </a:ext>
            </a:extLst>
          </p:cNvPr>
          <p:cNvSpPr/>
          <p:nvPr/>
        </p:nvSpPr>
        <p:spPr>
          <a:xfrm>
            <a:off x="3904203" y="2154492"/>
            <a:ext cx="1383713"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a:t>
            </a:r>
          </a:p>
        </p:txBody>
      </p:sp>
      <p:sp>
        <p:nvSpPr>
          <p:cNvPr id="29" name="Rectangle 28">
            <a:extLst>
              <a:ext uri="{FF2B5EF4-FFF2-40B4-BE49-F238E27FC236}">
                <a16:creationId xmlns:a16="http://schemas.microsoft.com/office/drawing/2014/main" id="{F95513D3-0CAE-4A19-8690-C4DB4749118F}"/>
              </a:ext>
            </a:extLst>
          </p:cNvPr>
          <p:cNvSpPr/>
          <p:nvPr/>
        </p:nvSpPr>
        <p:spPr>
          <a:xfrm>
            <a:off x="5831266" y="2154492"/>
            <a:ext cx="1223413"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a:t>
            </a:r>
          </a:p>
        </p:txBody>
      </p:sp>
      <p:sp>
        <p:nvSpPr>
          <p:cNvPr id="31" name="Rectangle 30">
            <a:extLst>
              <a:ext uri="{FF2B5EF4-FFF2-40B4-BE49-F238E27FC236}">
                <a16:creationId xmlns:a16="http://schemas.microsoft.com/office/drawing/2014/main" id="{2236E5ED-5D9A-4C4B-8E2E-CE9352382A00}"/>
              </a:ext>
            </a:extLst>
          </p:cNvPr>
          <p:cNvSpPr/>
          <p:nvPr/>
        </p:nvSpPr>
        <p:spPr>
          <a:xfrm>
            <a:off x="7729693" y="2175384"/>
            <a:ext cx="1191353"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p>
        </p:txBody>
      </p:sp>
    </p:spTree>
    <p:extLst>
      <p:ext uri="{BB962C8B-B14F-4D97-AF65-F5344CB8AC3E}">
        <p14:creationId xmlns:p14="http://schemas.microsoft.com/office/powerpoint/2010/main" val="412081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par>
                                <p:cTn id="18" presetID="2" presetClass="entr" presetSubtype="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750" fill="hold"/>
                                        <p:tgtEl>
                                          <p:spTgt spid="27"/>
                                        </p:tgtEl>
                                        <p:attrNameLst>
                                          <p:attrName>ppt_x</p:attrName>
                                        </p:attrNameLst>
                                      </p:cBhvr>
                                      <p:tavLst>
                                        <p:tav tm="0">
                                          <p:val>
                                            <p:strVal val="1+#ppt_w/2"/>
                                          </p:val>
                                        </p:tav>
                                        <p:tav tm="100000">
                                          <p:val>
                                            <p:strVal val="#ppt_x"/>
                                          </p:val>
                                        </p:tav>
                                      </p:tavLst>
                                    </p:anim>
                                    <p:anim calcmode="lin" valueType="num">
                                      <p:cBhvr additive="base">
                                        <p:cTn id="21" dur="75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1+#ppt_w/2"/>
                                          </p:val>
                                        </p:tav>
                                        <p:tav tm="100000">
                                          <p:val>
                                            <p:strVal val="#ppt_x"/>
                                          </p:val>
                                        </p:tav>
                                      </p:tavLst>
                                    </p:anim>
                                    <p:anim calcmode="lin" valueType="num">
                                      <p:cBhvr additive="base">
                                        <p:cTn id="26" dur="75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6750"/>
                            </p:stCondLst>
                            <p:childTnLst>
                              <p:par>
                                <p:cTn id="28" presetID="2" presetClass="entr" presetSubtype="2"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750" fill="hold"/>
                                        <p:tgtEl>
                                          <p:spTgt spid="28"/>
                                        </p:tgtEl>
                                        <p:attrNameLst>
                                          <p:attrName>ppt_x</p:attrName>
                                        </p:attrNameLst>
                                      </p:cBhvr>
                                      <p:tavLst>
                                        <p:tav tm="0">
                                          <p:val>
                                            <p:strVal val="1+#ppt_w/2"/>
                                          </p:val>
                                        </p:tav>
                                        <p:tav tm="100000">
                                          <p:val>
                                            <p:strVal val="#ppt_x"/>
                                          </p:val>
                                        </p:tav>
                                      </p:tavLst>
                                    </p:anim>
                                    <p:anim calcmode="lin" valueType="num">
                                      <p:cBhvr additive="base">
                                        <p:cTn id="31" dur="75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7500"/>
                            </p:stCondLst>
                            <p:childTnLst>
                              <p:par>
                                <p:cTn id="33" presetID="2" presetClass="entr" presetSubtype="2"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750" fill="hold"/>
                                        <p:tgtEl>
                                          <p:spTgt spid="29"/>
                                        </p:tgtEl>
                                        <p:attrNameLst>
                                          <p:attrName>ppt_x</p:attrName>
                                        </p:attrNameLst>
                                      </p:cBhvr>
                                      <p:tavLst>
                                        <p:tav tm="0">
                                          <p:val>
                                            <p:strVal val="1+#ppt_w/2"/>
                                          </p:val>
                                        </p:tav>
                                        <p:tav tm="100000">
                                          <p:val>
                                            <p:strVal val="#ppt_x"/>
                                          </p:val>
                                        </p:tav>
                                      </p:tavLst>
                                    </p:anim>
                                    <p:anim calcmode="lin" valueType="num">
                                      <p:cBhvr additive="base">
                                        <p:cTn id="36" dur="750" fill="hold"/>
                                        <p:tgtEl>
                                          <p:spTgt spid="29"/>
                                        </p:tgtEl>
                                        <p:attrNameLst>
                                          <p:attrName>ppt_y</p:attrName>
                                        </p:attrNameLst>
                                      </p:cBhvr>
                                      <p:tavLst>
                                        <p:tav tm="0">
                                          <p:val>
                                            <p:strVal val="#ppt_y"/>
                                          </p:val>
                                        </p:tav>
                                        <p:tav tm="100000">
                                          <p:val>
                                            <p:strVal val="#ppt_y"/>
                                          </p:val>
                                        </p:tav>
                                      </p:tavLst>
                                    </p:anim>
                                  </p:childTnLst>
                                </p:cTn>
                              </p:par>
                            </p:childTnLst>
                          </p:cTn>
                        </p:par>
                        <p:par>
                          <p:cTn id="37" fill="hold">
                            <p:stCondLst>
                              <p:cond delay="8250"/>
                            </p:stCondLst>
                            <p:childTnLst>
                              <p:par>
                                <p:cTn id="38" presetID="2" presetClass="entr" presetSubtype="2"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750" fill="hold"/>
                                        <p:tgtEl>
                                          <p:spTgt spid="31"/>
                                        </p:tgtEl>
                                        <p:attrNameLst>
                                          <p:attrName>ppt_x</p:attrName>
                                        </p:attrNameLst>
                                      </p:cBhvr>
                                      <p:tavLst>
                                        <p:tav tm="0">
                                          <p:val>
                                            <p:strVal val="1+#ppt_w/2"/>
                                          </p:val>
                                        </p:tav>
                                        <p:tav tm="100000">
                                          <p:val>
                                            <p:strVal val="#ppt_x"/>
                                          </p:val>
                                        </p:tav>
                                      </p:tavLst>
                                    </p:anim>
                                    <p:anim calcmode="lin" valueType="num">
                                      <p:cBhvr additive="base">
                                        <p:cTn id="41"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6" name="Rectangle 25">
            <a:extLst>
              <a:ext uri="{FF2B5EF4-FFF2-40B4-BE49-F238E27FC236}">
                <a16:creationId xmlns:a16="http://schemas.microsoft.com/office/drawing/2014/main" id="{1B4CF905-B6CD-4C84-9AA7-76C8F97329BA}"/>
              </a:ext>
            </a:extLst>
          </p:cNvPr>
          <p:cNvSpPr/>
          <p:nvPr/>
        </p:nvSpPr>
        <p:spPr>
          <a:xfrm>
            <a:off x="-113142" y="0"/>
            <a:ext cx="1866900" cy="6858000"/>
          </a:xfrm>
          <a:prstGeom prst="rect">
            <a:avLst/>
          </a:prstGeom>
          <a:solidFill>
            <a:srgbClr val="D600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F56630-40F5-4DD1-A358-9B62B2055DDA}"/>
              </a:ext>
            </a:extLst>
          </p:cNvPr>
          <p:cNvSpPr/>
          <p:nvPr/>
        </p:nvSpPr>
        <p:spPr>
          <a:xfrm>
            <a:off x="129832" y="2105561"/>
            <a:ext cx="1311578"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
            </a:r>
          </a:p>
        </p:txBody>
      </p:sp>
      <p:sp>
        <p:nvSpPr>
          <p:cNvPr id="14" name="Title 1">
            <a:extLst>
              <a:ext uri="{FF2B5EF4-FFF2-40B4-BE49-F238E27FC236}">
                <a16:creationId xmlns:a16="http://schemas.microsoft.com/office/drawing/2014/main" id="{4ED9BE61-17B3-4D80-B787-7396D13F2018}"/>
              </a:ext>
            </a:extLst>
          </p:cNvPr>
          <p:cNvSpPr>
            <a:spLocks noGrp="1"/>
          </p:cNvSpPr>
          <p:nvPr>
            <p:ph type="title"/>
          </p:nvPr>
        </p:nvSpPr>
        <p:spPr>
          <a:xfrm>
            <a:off x="457200" y="274638"/>
            <a:ext cx="8229600" cy="1143000"/>
          </a:xfrm>
        </p:spPr>
        <p:txBody>
          <a:bodyPr/>
          <a:lstStyle/>
          <a:p>
            <a:r>
              <a:rPr lang="en-US" altLang="en-US" b="1" dirty="0"/>
              <a:t>Communication</a:t>
            </a:r>
            <a:endParaRPr lang="en-US" altLang="en-US" dirty="0"/>
          </a:p>
        </p:txBody>
      </p:sp>
      <p:sp>
        <p:nvSpPr>
          <p:cNvPr id="15" name="Content Placeholder 2">
            <a:extLst>
              <a:ext uri="{FF2B5EF4-FFF2-40B4-BE49-F238E27FC236}">
                <a16:creationId xmlns:a16="http://schemas.microsoft.com/office/drawing/2014/main" id="{3A04FCFB-6866-43BB-87E9-5A2031713E66}"/>
              </a:ext>
            </a:extLst>
          </p:cNvPr>
          <p:cNvSpPr>
            <a:spLocks noGrp="1"/>
          </p:cNvSpPr>
          <p:nvPr>
            <p:ph idx="1"/>
          </p:nvPr>
        </p:nvSpPr>
        <p:spPr>
          <a:xfrm>
            <a:off x="2679700" y="1687514"/>
            <a:ext cx="5410200" cy="4114800"/>
          </a:xfrm>
        </p:spPr>
        <p:txBody>
          <a:bodyPr/>
          <a:lstStyle/>
          <a:p>
            <a:pPr>
              <a:spcBef>
                <a:spcPct val="0"/>
              </a:spcBef>
              <a:spcAft>
                <a:spcPts val="1000"/>
              </a:spcAft>
            </a:pPr>
            <a:r>
              <a:rPr lang="en-US" altLang="en-US" dirty="0"/>
              <a:t>When communicating to your customers: </a:t>
            </a:r>
            <a:endParaRPr lang="en-US" altLang="en-US" sz="1000" dirty="0"/>
          </a:p>
          <a:p>
            <a:pPr marL="639763" lvl="1" indent="-457200">
              <a:spcBef>
                <a:spcPts val="600"/>
              </a:spcBef>
            </a:pPr>
            <a:r>
              <a:rPr lang="en-US" altLang="en-US" dirty="0"/>
              <a:t>Engage in conversation</a:t>
            </a:r>
          </a:p>
          <a:p>
            <a:pPr marL="639763" lvl="1" indent="-457200">
              <a:spcBef>
                <a:spcPts val="600"/>
              </a:spcBef>
            </a:pPr>
            <a:r>
              <a:rPr lang="en-US" altLang="en-US" dirty="0"/>
              <a:t>Actively interact </a:t>
            </a:r>
          </a:p>
          <a:p>
            <a:pPr marL="639763" lvl="1" indent="-457200">
              <a:spcBef>
                <a:spcPts val="600"/>
              </a:spcBef>
            </a:pPr>
            <a:r>
              <a:rPr lang="en-US" altLang="en-US" dirty="0"/>
              <a:t>Build a rapport</a:t>
            </a:r>
          </a:p>
          <a:p>
            <a:pPr marL="639763" lvl="1" indent="-457200">
              <a:spcBef>
                <a:spcPts val="600"/>
              </a:spcBef>
            </a:pPr>
            <a:r>
              <a:rPr lang="en-US" altLang="en-US" dirty="0"/>
              <a:t>Ask, listen, and solicit feedback</a:t>
            </a:r>
          </a:p>
          <a:p>
            <a:pPr marL="639763" lvl="1" indent="-457200">
              <a:spcBef>
                <a:spcPts val="600"/>
              </a:spcBef>
            </a:pPr>
            <a:r>
              <a:rPr lang="en-US" altLang="en-US" dirty="0"/>
              <a:t>Provide your full attention </a:t>
            </a:r>
          </a:p>
          <a:p>
            <a:pPr marL="639763" lvl="1" indent="-457200">
              <a:spcBef>
                <a:spcPts val="600"/>
              </a:spcBef>
            </a:pPr>
            <a:r>
              <a:rPr lang="en-US" altLang="en-US" dirty="0"/>
              <a:t>Be mindful of body language</a:t>
            </a:r>
          </a:p>
        </p:txBody>
      </p:sp>
    </p:spTree>
    <p:extLst>
      <p:ext uri="{BB962C8B-B14F-4D97-AF65-F5344CB8AC3E}">
        <p14:creationId xmlns:p14="http://schemas.microsoft.com/office/powerpoint/2010/main" val="39893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1000" fill="hold"/>
                                        <p:tgtEl>
                                          <p:spTgt spid="26"/>
                                        </p:tgtEl>
                                        <p:attrNameLst>
                                          <p:attrName>ppt_w</p:attrName>
                                        </p:attrNameLst>
                                      </p:cBhvr>
                                      <p:tavLst>
                                        <p:tav tm="0">
                                          <p:val>
                                            <p:fltVal val="0"/>
                                          </p:val>
                                        </p:tav>
                                        <p:tav tm="100000">
                                          <p:val>
                                            <p:strVal val="#ppt_w"/>
                                          </p:val>
                                        </p:tav>
                                      </p:tavLst>
                                    </p:anim>
                                    <p:anim calcmode="lin" valueType="num">
                                      <p:cBhvr>
                                        <p:cTn id="21" dur="1000" fill="hold"/>
                                        <p:tgtEl>
                                          <p:spTgt spid="26"/>
                                        </p:tgtEl>
                                        <p:attrNameLst>
                                          <p:attrName>ppt_h</p:attrName>
                                        </p:attrNameLst>
                                      </p:cBhvr>
                                      <p:tavLst>
                                        <p:tav tm="0">
                                          <p:val>
                                            <p:fltVal val="0"/>
                                          </p:val>
                                        </p:tav>
                                        <p:tav tm="100000">
                                          <p:val>
                                            <p:strVal val="#ppt_h"/>
                                          </p:val>
                                        </p:tav>
                                      </p:tavLst>
                                    </p:anim>
                                    <p:animEffect transition="in" filter="fade">
                                      <p:cBhvr>
                                        <p:cTn id="22" dur="1000"/>
                                        <p:tgtEl>
                                          <p:spTgt spid="26"/>
                                        </p:tgtEl>
                                      </p:cBhvr>
                                    </p:animEffec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3" name="Rectangle 22">
            <a:extLst>
              <a:ext uri="{FF2B5EF4-FFF2-40B4-BE49-F238E27FC236}">
                <a16:creationId xmlns:a16="http://schemas.microsoft.com/office/drawing/2014/main" id="{B0BF8C04-38C1-4035-8768-29FCC9019F47}"/>
              </a:ext>
            </a:extLst>
          </p:cNvPr>
          <p:cNvSpPr/>
          <p:nvPr/>
        </p:nvSpPr>
        <p:spPr>
          <a:xfrm>
            <a:off x="-19050" y="0"/>
            <a:ext cx="1866900" cy="685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6520FA-2F7E-4040-8AC1-199F11971162}"/>
              </a:ext>
            </a:extLst>
          </p:cNvPr>
          <p:cNvSpPr/>
          <p:nvPr/>
        </p:nvSpPr>
        <p:spPr>
          <a:xfrm>
            <a:off x="173648" y="2150396"/>
            <a:ext cx="1475084"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p>
        </p:txBody>
      </p:sp>
      <p:sp>
        <p:nvSpPr>
          <p:cNvPr id="14" name="Title 1">
            <a:extLst>
              <a:ext uri="{FF2B5EF4-FFF2-40B4-BE49-F238E27FC236}">
                <a16:creationId xmlns:a16="http://schemas.microsoft.com/office/drawing/2014/main" id="{0C868B82-170A-4E20-97E6-4C50512E4494}"/>
              </a:ext>
            </a:extLst>
          </p:cNvPr>
          <p:cNvSpPr>
            <a:spLocks noGrp="1"/>
          </p:cNvSpPr>
          <p:nvPr>
            <p:ph type="title"/>
          </p:nvPr>
        </p:nvSpPr>
        <p:spPr>
          <a:xfrm>
            <a:off x="355600" y="284052"/>
            <a:ext cx="8229600" cy="1143000"/>
          </a:xfrm>
        </p:spPr>
        <p:txBody>
          <a:bodyPr/>
          <a:lstStyle/>
          <a:p>
            <a:r>
              <a:rPr lang="en-US" altLang="en-US" b="1" dirty="0"/>
              <a:t>Appreciation</a:t>
            </a:r>
            <a:endParaRPr lang="en-US" altLang="en-US" dirty="0"/>
          </a:p>
        </p:txBody>
      </p:sp>
      <p:sp>
        <p:nvSpPr>
          <p:cNvPr id="15" name="Content Placeholder 2">
            <a:extLst>
              <a:ext uri="{FF2B5EF4-FFF2-40B4-BE49-F238E27FC236}">
                <a16:creationId xmlns:a16="http://schemas.microsoft.com/office/drawing/2014/main" id="{100006D9-FA60-40F4-8095-674B92AEF1DA}"/>
              </a:ext>
            </a:extLst>
          </p:cNvPr>
          <p:cNvSpPr>
            <a:spLocks noGrp="1"/>
          </p:cNvSpPr>
          <p:nvPr>
            <p:ph idx="1"/>
          </p:nvPr>
        </p:nvSpPr>
        <p:spPr>
          <a:xfrm>
            <a:off x="2870200" y="1711104"/>
            <a:ext cx="5410200" cy="4297472"/>
          </a:xfrm>
        </p:spPr>
        <p:txBody>
          <a:bodyPr/>
          <a:lstStyle/>
          <a:p>
            <a:pPr>
              <a:spcBef>
                <a:spcPts val="0"/>
              </a:spcBef>
              <a:spcAft>
                <a:spcPts val="1000"/>
              </a:spcAft>
              <a:defRPr/>
            </a:pPr>
            <a:r>
              <a:rPr lang="en-US" altLang="en-US" dirty="0"/>
              <a:t>There is a basic human need to feel wanted, valued, and respected.</a:t>
            </a:r>
          </a:p>
          <a:p>
            <a:pPr>
              <a:spcBef>
                <a:spcPct val="0"/>
              </a:spcBef>
              <a:spcAft>
                <a:spcPts val="1000"/>
              </a:spcAft>
              <a:defRPr/>
            </a:pPr>
            <a:r>
              <a:rPr lang="en-US" altLang="en-US" dirty="0"/>
              <a:t>In order for your customers to know they are welcome and appreciated:</a:t>
            </a:r>
          </a:p>
          <a:p>
            <a:pPr marL="640080" indent="-457200">
              <a:spcBef>
                <a:spcPct val="0"/>
              </a:spcBef>
              <a:spcAft>
                <a:spcPts val="600"/>
              </a:spcAft>
              <a:buFont typeface="Wingdings" panose="05000000000000000000" pitchFamily="2" charset="2"/>
              <a:buChar char="Ø"/>
              <a:defRPr/>
            </a:pPr>
            <a:r>
              <a:rPr lang="en-US" altLang="en-US" sz="2600" dirty="0"/>
              <a:t>Greet and acknowledge your customers upon arrival  </a:t>
            </a:r>
          </a:p>
          <a:p>
            <a:pPr marL="640080" lvl="1" indent="-457200">
              <a:spcBef>
                <a:spcPct val="0"/>
              </a:spcBef>
              <a:spcAft>
                <a:spcPts val="600"/>
              </a:spcAft>
              <a:defRPr/>
            </a:pPr>
            <a:r>
              <a:rPr lang="en-US" altLang="en-US" dirty="0"/>
              <a:t>Make them feel important</a:t>
            </a:r>
          </a:p>
          <a:p>
            <a:pPr marL="640080" lvl="1" indent="-457200">
              <a:spcBef>
                <a:spcPct val="0"/>
              </a:spcBef>
              <a:spcAft>
                <a:spcPts val="600"/>
              </a:spcAft>
              <a:defRPr/>
            </a:pPr>
            <a:r>
              <a:rPr lang="en-US" altLang="en-US" dirty="0"/>
              <a:t>Thank them for their business</a:t>
            </a:r>
          </a:p>
          <a:p>
            <a:pPr marL="640080" lvl="1" indent="-457200">
              <a:spcBef>
                <a:spcPct val="0"/>
              </a:spcBef>
              <a:spcAft>
                <a:spcPts val="600"/>
              </a:spcAft>
              <a:defRPr/>
            </a:pPr>
            <a:r>
              <a:rPr lang="en-US" altLang="en-US" dirty="0"/>
              <a:t>Welcome them back </a:t>
            </a:r>
          </a:p>
        </p:txBody>
      </p:sp>
    </p:spTree>
    <p:extLst>
      <p:ext uri="{BB962C8B-B14F-4D97-AF65-F5344CB8AC3E}">
        <p14:creationId xmlns:p14="http://schemas.microsoft.com/office/powerpoint/2010/main" val="38485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53" presetClass="entr" presetSubtype="16"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2" name="Rectangle 21">
            <a:extLst>
              <a:ext uri="{FF2B5EF4-FFF2-40B4-BE49-F238E27FC236}">
                <a16:creationId xmlns:a16="http://schemas.microsoft.com/office/drawing/2014/main" id="{E7B24CBC-DEA9-4D3D-8C0D-7DA79AED71C6}"/>
              </a:ext>
            </a:extLst>
          </p:cNvPr>
          <p:cNvSpPr/>
          <p:nvPr/>
        </p:nvSpPr>
        <p:spPr>
          <a:xfrm>
            <a:off x="-19050" y="0"/>
            <a:ext cx="18669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392C7C-BA34-4739-8FBB-2205C14E0C7C}"/>
              </a:ext>
            </a:extLst>
          </p:cNvPr>
          <p:cNvSpPr/>
          <p:nvPr/>
        </p:nvSpPr>
        <p:spPr>
          <a:xfrm>
            <a:off x="259303" y="2154492"/>
            <a:ext cx="1383713"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a:t>
            </a:r>
          </a:p>
        </p:txBody>
      </p:sp>
      <p:sp>
        <p:nvSpPr>
          <p:cNvPr id="14" name="Title 1">
            <a:extLst>
              <a:ext uri="{FF2B5EF4-FFF2-40B4-BE49-F238E27FC236}">
                <a16:creationId xmlns:a16="http://schemas.microsoft.com/office/drawing/2014/main" id="{98E7FD79-730D-4DD0-A630-454ECA8EBB3D}"/>
              </a:ext>
            </a:extLst>
          </p:cNvPr>
          <p:cNvSpPr>
            <a:spLocks noGrp="1"/>
          </p:cNvSpPr>
          <p:nvPr>
            <p:ph type="title"/>
          </p:nvPr>
        </p:nvSpPr>
        <p:spPr>
          <a:xfrm>
            <a:off x="-177800" y="296752"/>
            <a:ext cx="8229600" cy="1143000"/>
          </a:xfrm>
        </p:spPr>
        <p:txBody>
          <a:bodyPr/>
          <a:lstStyle/>
          <a:p>
            <a:r>
              <a:rPr lang="en-US" altLang="en-US" b="1" dirty="0"/>
              <a:t>Respond</a:t>
            </a:r>
            <a:endParaRPr lang="en-US" altLang="en-US" dirty="0"/>
          </a:p>
        </p:txBody>
      </p:sp>
      <p:sp>
        <p:nvSpPr>
          <p:cNvPr id="15" name="Content Placeholder 2">
            <a:extLst>
              <a:ext uri="{FF2B5EF4-FFF2-40B4-BE49-F238E27FC236}">
                <a16:creationId xmlns:a16="http://schemas.microsoft.com/office/drawing/2014/main" id="{78F2F912-0F1C-4FB3-B51A-63D5E4FF2A38}"/>
              </a:ext>
            </a:extLst>
          </p:cNvPr>
          <p:cNvSpPr>
            <a:spLocks noGrp="1"/>
          </p:cNvSpPr>
          <p:nvPr>
            <p:ph idx="1"/>
          </p:nvPr>
        </p:nvSpPr>
        <p:spPr>
          <a:xfrm>
            <a:off x="2895600" y="1692276"/>
            <a:ext cx="5410200" cy="4297472"/>
          </a:xfrm>
        </p:spPr>
        <p:txBody>
          <a:bodyPr/>
          <a:lstStyle/>
          <a:p>
            <a:pPr>
              <a:spcBef>
                <a:spcPct val="0"/>
              </a:spcBef>
              <a:spcAft>
                <a:spcPts val="1000"/>
              </a:spcAft>
            </a:pPr>
            <a:r>
              <a:rPr lang="en-US" altLang="en-US" dirty="0"/>
              <a:t>Our response time should be prompt and serve the needs of the customer by:</a:t>
            </a:r>
            <a:endParaRPr lang="en-US" altLang="en-US" sz="800" dirty="0"/>
          </a:p>
          <a:p>
            <a:pPr marL="639763" lvl="1" indent="-457200">
              <a:spcBef>
                <a:spcPct val="0"/>
              </a:spcBef>
              <a:spcAft>
                <a:spcPts val="600"/>
              </a:spcAft>
            </a:pPr>
            <a:r>
              <a:rPr lang="en-US" altLang="en-US" dirty="0"/>
              <a:t>Addressing their needs quickly</a:t>
            </a:r>
          </a:p>
          <a:p>
            <a:pPr marL="639763" lvl="1" indent="-457200">
              <a:spcBef>
                <a:spcPct val="0"/>
              </a:spcBef>
              <a:spcAft>
                <a:spcPts val="600"/>
              </a:spcAft>
            </a:pPr>
            <a:r>
              <a:rPr lang="en-US" altLang="en-US" dirty="0"/>
              <a:t>Being attentive </a:t>
            </a:r>
          </a:p>
          <a:p>
            <a:pPr marL="639763" lvl="1" indent="-457200">
              <a:spcBef>
                <a:spcPct val="0"/>
              </a:spcBef>
              <a:spcAft>
                <a:spcPts val="600"/>
              </a:spcAft>
            </a:pPr>
            <a:r>
              <a:rPr lang="en-US" altLang="en-US" dirty="0"/>
              <a:t>Responding to their requests </a:t>
            </a:r>
          </a:p>
          <a:p>
            <a:pPr marL="639763" lvl="1" indent="-457200">
              <a:spcBef>
                <a:spcPct val="0"/>
              </a:spcBef>
              <a:spcAft>
                <a:spcPts val="600"/>
              </a:spcAft>
            </a:pPr>
            <a:r>
              <a:rPr lang="en-US" altLang="en-US" dirty="0"/>
              <a:t>Handling complaints in a timely manner</a:t>
            </a:r>
          </a:p>
        </p:txBody>
      </p:sp>
    </p:spTree>
    <p:extLst>
      <p:ext uri="{BB962C8B-B14F-4D97-AF65-F5344CB8AC3E}">
        <p14:creationId xmlns:p14="http://schemas.microsoft.com/office/powerpoint/2010/main" val="267156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5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Effect transition="in" filter="fade">
                                      <p:cBhvr>
                                        <p:cTn id="23" dur="1000"/>
                                        <p:tgtEl>
                                          <p:spTgt spid="22"/>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5" name="Rectangle 24">
            <a:extLst>
              <a:ext uri="{FF2B5EF4-FFF2-40B4-BE49-F238E27FC236}">
                <a16:creationId xmlns:a16="http://schemas.microsoft.com/office/drawing/2014/main" id="{4EBEC92C-809E-4286-8BE6-B03E1F916518}"/>
              </a:ext>
            </a:extLst>
          </p:cNvPr>
          <p:cNvSpPr/>
          <p:nvPr/>
        </p:nvSpPr>
        <p:spPr>
          <a:xfrm>
            <a:off x="-6350" y="0"/>
            <a:ext cx="1866900" cy="68580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95513D3-0CAE-4A19-8690-C4DB4749118F}"/>
              </a:ext>
            </a:extLst>
          </p:cNvPr>
          <p:cNvSpPr/>
          <p:nvPr/>
        </p:nvSpPr>
        <p:spPr>
          <a:xfrm>
            <a:off x="319466" y="2154492"/>
            <a:ext cx="1223413"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a:t>
            </a:r>
          </a:p>
        </p:txBody>
      </p:sp>
      <p:sp>
        <p:nvSpPr>
          <p:cNvPr id="14" name="Title 1">
            <a:extLst>
              <a:ext uri="{FF2B5EF4-FFF2-40B4-BE49-F238E27FC236}">
                <a16:creationId xmlns:a16="http://schemas.microsoft.com/office/drawing/2014/main" id="{A0A48C90-AC07-4049-B378-51691A64FC9A}"/>
              </a:ext>
            </a:extLst>
          </p:cNvPr>
          <p:cNvSpPr>
            <a:spLocks noGrp="1"/>
          </p:cNvSpPr>
          <p:nvPr>
            <p:ph type="title"/>
          </p:nvPr>
        </p:nvSpPr>
        <p:spPr>
          <a:xfrm>
            <a:off x="319464" y="274638"/>
            <a:ext cx="8229600" cy="1143000"/>
          </a:xfrm>
        </p:spPr>
        <p:txBody>
          <a:bodyPr/>
          <a:lstStyle/>
          <a:p>
            <a:r>
              <a:rPr lang="en-US" altLang="en-US" b="1" dirty="0"/>
              <a:t>Expectation</a:t>
            </a:r>
            <a:endParaRPr lang="en-US" altLang="en-US" dirty="0"/>
          </a:p>
        </p:txBody>
      </p:sp>
      <p:sp>
        <p:nvSpPr>
          <p:cNvPr id="15" name="Content Placeholder 2">
            <a:extLst>
              <a:ext uri="{FF2B5EF4-FFF2-40B4-BE49-F238E27FC236}">
                <a16:creationId xmlns:a16="http://schemas.microsoft.com/office/drawing/2014/main" id="{4A517A63-132F-47BA-AD82-A0C0152F1706}"/>
              </a:ext>
            </a:extLst>
          </p:cNvPr>
          <p:cNvSpPr>
            <a:spLocks noGrp="1"/>
          </p:cNvSpPr>
          <p:nvPr>
            <p:ph idx="1"/>
          </p:nvPr>
        </p:nvSpPr>
        <p:spPr>
          <a:xfrm>
            <a:off x="2971800" y="1679576"/>
            <a:ext cx="5410200" cy="4297472"/>
          </a:xfrm>
        </p:spPr>
        <p:txBody>
          <a:bodyPr/>
          <a:lstStyle/>
          <a:p>
            <a:pPr>
              <a:spcBef>
                <a:spcPct val="0"/>
              </a:spcBef>
              <a:spcAft>
                <a:spcPts val="1000"/>
              </a:spcAft>
            </a:pPr>
            <a:r>
              <a:rPr lang="en-US" altLang="en-US" dirty="0"/>
              <a:t>Avoid mediocrity and exceed customer expectations by:</a:t>
            </a:r>
            <a:endParaRPr lang="en-US" altLang="en-US" sz="1000" dirty="0"/>
          </a:p>
          <a:p>
            <a:pPr marL="639763" lvl="1" indent="-457200">
              <a:spcBef>
                <a:spcPct val="0"/>
              </a:spcBef>
              <a:spcAft>
                <a:spcPts val="600"/>
              </a:spcAft>
            </a:pPr>
            <a:r>
              <a:rPr lang="en-US" altLang="en-US" dirty="0"/>
              <a:t>Being helpful</a:t>
            </a:r>
          </a:p>
          <a:p>
            <a:pPr marL="639763" lvl="1" indent="-457200">
              <a:spcBef>
                <a:spcPct val="0"/>
              </a:spcBef>
              <a:spcAft>
                <a:spcPts val="600"/>
              </a:spcAft>
            </a:pPr>
            <a:r>
              <a:rPr lang="en-US" altLang="en-US" dirty="0"/>
              <a:t>Relating to your customers</a:t>
            </a:r>
          </a:p>
          <a:p>
            <a:pPr marL="639763" lvl="1" indent="-457200">
              <a:spcBef>
                <a:spcPct val="0"/>
              </a:spcBef>
              <a:spcAft>
                <a:spcPts val="600"/>
              </a:spcAft>
            </a:pPr>
            <a:r>
              <a:rPr lang="en-US" altLang="en-US" dirty="0"/>
              <a:t>Remembering their likes and dislikes</a:t>
            </a:r>
          </a:p>
          <a:p>
            <a:pPr marL="639763" lvl="1" indent="-457200">
              <a:spcBef>
                <a:spcPct val="0"/>
              </a:spcBef>
              <a:spcAft>
                <a:spcPts val="600"/>
              </a:spcAft>
            </a:pPr>
            <a:r>
              <a:rPr lang="en-US" altLang="en-US" dirty="0"/>
              <a:t>Anticipating their needs</a:t>
            </a:r>
          </a:p>
          <a:p>
            <a:pPr marL="639763" lvl="1" indent="-457200">
              <a:spcBef>
                <a:spcPct val="0"/>
              </a:spcBef>
              <a:spcAft>
                <a:spcPts val="600"/>
              </a:spcAft>
            </a:pPr>
            <a:r>
              <a:rPr lang="en-US" altLang="en-US" dirty="0"/>
              <a:t>Providing quality service</a:t>
            </a:r>
          </a:p>
        </p:txBody>
      </p:sp>
    </p:spTree>
    <p:extLst>
      <p:ext uri="{BB962C8B-B14F-4D97-AF65-F5344CB8AC3E}">
        <p14:creationId xmlns:p14="http://schemas.microsoft.com/office/powerpoint/2010/main" val="96152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53" presetClass="entr" presetSubtype="16"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Effect transition="in" filter="fade">
                                      <p:cBhvr>
                                        <p:cTn id="23" dur="1000"/>
                                        <p:tgtEl>
                                          <p:spTgt spid="25"/>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4" name="Rectangle 23">
            <a:extLst>
              <a:ext uri="{FF2B5EF4-FFF2-40B4-BE49-F238E27FC236}">
                <a16:creationId xmlns:a16="http://schemas.microsoft.com/office/drawing/2014/main" id="{E1DA9639-ADB6-48BC-82F3-A425AA94BF1D}"/>
              </a:ext>
            </a:extLst>
          </p:cNvPr>
          <p:cNvSpPr/>
          <p:nvPr/>
        </p:nvSpPr>
        <p:spPr>
          <a:xfrm>
            <a:off x="-6350" y="0"/>
            <a:ext cx="1866900" cy="68580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236E5ED-5D9A-4C4B-8E2E-CE9352382A00}"/>
              </a:ext>
            </a:extLst>
          </p:cNvPr>
          <p:cNvSpPr/>
          <p:nvPr/>
        </p:nvSpPr>
        <p:spPr>
          <a:xfrm>
            <a:off x="350993" y="2175384"/>
            <a:ext cx="1191353" cy="2646878"/>
          </a:xfrm>
          <a:prstGeom prst="rect">
            <a:avLst/>
          </a:prstGeom>
          <a:noFill/>
        </p:spPr>
        <p:txBody>
          <a:bodyPr wrap="none" lIns="91440" tIns="45720" rIns="91440" bIns="45720">
            <a:spAutoFit/>
          </a:bodyPr>
          <a:lstStyle/>
          <a:p>
            <a:pPr algn="ctr"/>
            <a:r>
              <a:rPr lang="en-US"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p>
        </p:txBody>
      </p:sp>
      <p:sp>
        <p:nvSpPr>
          <p:cNvPr id="14" name="Title 1">
            <a:extLst>
              <a:ext uri="{FF2B5EF4-FFF2-40B4-BE49-F238E27FC236}">
                <a16:creationId xmlns:a16="http://schemas.microsoft.com/office/drawing/2014/main" id="{99557953-D69C-4BEA-92CC-3AD2A43013FE}"/>
              </a:ext>
            </a:extLst>
          </p:cNvPr>
          <p:cNvSpPr>
            <a:spLocks noGrp="1"/>
          </p:cNvSpPr>
          <p:nvPr>
            <p:ph type="title"/>
          </p:nvPr>
        </p:nvSpPr>
        <p:spPr>
          <a:xfrm>
            <a:off x="-266700" y="274638"/>
            <a:ext cx="8229600" cy="1143000"/>
          </a:xfrm>
        </p:spPr>
        <p:txBody>
          <a:bodyPr/>
          <a:lstStyle/>
          <a:p>
            <a:r>
              <a:rPr lang="en-US" altLang="en-US" b="1" dirty="0"/>
              <a:t>Smile</a:t>
            </a:r>
            <a:endParaRPr lang="en-US" altLang="en-US" dirty="0"/>
          </a:p>
        </p:txBody>
      </p:sp>
      <p:sp>
        <p:nvSpPr>
          <p:cNvPr id="15" name="Content Placeholder 2">
            <a:extLst>
              <a:ext uri="{FF2B5EF4-FFF2-40B4-BE49-F238E27FC236}">
                <a16:creationId xmlns:a16="http://schemas.microsoft.com/office/drawing/2014/main" id="{6E98AB6A-21DC-4934-8E0C-1BB13983E0FE}"/>
              </a:ext>
            </a:extLst>
          </p:cNvPr>
          <p:cNvSpPr>
            <a:spLocks noGrp="1"/>
          </p:cNvSpPr>
          <p:nvPr>
            <p:ph idx="1"/>
          </p:nvPr>
        </p:nvSpPr>
        <p:spPr>
          <a:xfrm>
            <a:off x="3098800" y="1587500"/>
            <a:ext cx="5410200" cy="4297472"/>
          </a:xfrm>
        </p:spPr>
        <p:txBody>
          <a:bodyPr/>
          <a:lstStyle/>
          <a:p>
            <a:pPr>
              <a:spcBef>
                <a:spcPct val="0"/>
              </a:spcBef>
              <a:spcAft>
                <a:spcPts val="1000"/>
              </a:spcAft>
            </a:pPr>
            <a:r>
              <a:rPr lang="en-US" altLang="en-US" dirty="0"/>
              <a:t>A smile is a universally understood gesture that promotes positivity.</a:t>
            </a:r>
          </a:p>
          <a:p>
            <a:pPr>
              <a:spcBef>
                <a:spcPct val="0"/>
              </a:spcBef>
              <a:spcAft>
                <a:spcPts val="1000"/>
              </a:spcAft>
            </a:pPr>
            <a:r>
              <a:rPr lang="en-US" altLang="en-US" dirty="0"/>
              <a:t>A smile will:</a:t>
            </a:r>
            <a:endParaRPr lang="en-US" altLang="en-US" sz="1000" dirty="0"/>
          </a:p>
          <a:p>
            <a:pPr lvl="1">
              <a:spcBef>
                <a:spcPct val="0"/>
              </a:spcBef>
              <a:spcAft>
                <a:spcPts val="600"/>
              </a:spcAft>
            </a:pPr>
            <a:r>
              <a:rPr lang="en-US" altLang="en-US" dirty="0"/>
              <a:t>Welcome customers to your establishment</a:t>
            </a:r>
          </a:p>
          <a:p>
            <a:pPr lvl="1">
              <a:spcAft>
                <a:spcPts val="600"/>
              </a:spcAft>
            </a:pPr>
            <a:r>
              <a:rPr lang="en-US" altLang="en-US" dirty="0"/>
              <a:t>Be linked to kindness</a:t>
            </a:r>
          </a:p>
          <a:p>
            <a:pPr lvl="1">
              <a:spcAft>
                <a:spcPts val="600"/>
              </a:spcAft>
            </a:pPr>
            <a:r>
              <a:rPr lang="en-US" altLang="en-US" dirty="0"/>
              <a:t>Improve the mood</a:t>
            </a:r>
          </a:p>
          <a:p>
            <a:pPr lvl="1">
              <a:spcAft>
                <a:spcPts val="600"/>
              </a:spcAft>
            </a:pPr>
            <a:r>
              <a:rPr lang="en-US" altLang="en-US" dirty="0"/>
              <a:t>Make a good day great</a:t>
            </a:r>
          </a:p>
        </p:txBody>
      </p:sp>
    </p:spTree>
    <p:extLst>
      <p:ext uri="{BB962C8B-B14F-4D97-AF65-F5344CB8AC3E}">
        <p14:creationId xmlns:p14="http://schemas.microsoft.com/office/powerpoint/2010/main" val="13226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53" presetClass="entr" presetSubtype="16"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b="1" dirty="0"/>
              <a:t>Phone Based Customer Service</a:t>
            </a:r>
            <a:endParaRPr lang="en-US" altLang="en-US" dirty="0"/>
          </a:p>
        </p:txBody>
      </p:sp>
      <p:sp>
        <p:nvSpPr>
          <p:cNvPr id="44035" name="Content Placeholder 2"/>
          <p:cNvSpPr>
            <a:spLocks noGrp="1"/>
          </p:cNvSpPr>
          <p:nvPr>
            <p:ph idx="1"/>
          </p:nvPr>
        </p:nvSpPr>
        <p:spPr>
          <a:xfrm>
            <a:off x="724265" y="1600202"/>
            <a:ext cx="8039527" cy="1531307"/>
          </a:xfrm>
        </p:spPr>
        <p:txBody>
          <a:bodyPr/>
          <a:lstStyle/>
          <a:p>
            <a:pPr marL="0" lvl="1" indent="0" defTabSz="914400">
              <a:spcBef>
                <a:spcPts val="0"/>
              </a:spcBef>
              <a:spcAft>
                <a:spcPts val="1000"/>
              </a:spcAft>
              <a:buClr>
                <a:srgbClr val="0F6FC6"/>
              </a:buClr>
              <a:buSzPct val="85000"/>
              <a:buNone/>
              <a:defRPr/>
            </a:pPr>
            <a:r>
              <a:rPr lang="en-US" altLang="en-US" sz="2800" dirty="0">
                <a:solidFill>
                  <a:srgbClr val="000000"/>
                </a:solidFill>
              </a:rPr>
              <a:t>A phone call may be the only opportunity to interact with a customer and provide customer service.</a:t>
            </a:r>
            <a:endParaRPr lang="en-US" altLang="en-US" sz="1000" dirty="0">
              <a:solidFill>
                <a:srgbClr val="000000"/>
              </a:solidFill>
            </a:endParaRPr>
          </a:p>
          <a:p>
            <a:pPr marL="640080" lvl="1" indent="-457200">
              <a:spcBef>
                <a:spcPts val="0"/>
              </a:spcBef>
              <a:spcAft>
                <a:spcPts val="600"/>
              </a:spcAft>
              <a:defRPr/>
            </a:pPr>
            <a:r>
              <a:rPr lang="en-US" altLang="en-US" dirty="0">
                <a:solidFill>
                  <a:srgbClr val="000000"/>
                </a:solidFill>
              </a:rPr>
              <a:t>Phone Etiquette </a:t>
            </a:r>
          </a:p>
          <a:p>
            <a:pPr marL="914400" lvl="2" indent="-274320">
              <a:spcBef>
                <a:spcPts val="0"/>
              </a:spcBef>
              <a:spcAft>
                <a:spcPts val="600"/>
              </a:spcAft>
              <a:defRPr/>
            </a:pPr>
            <a:r>
              <a:rPr lang="en-US" altLang="en-US" dirty="0">
                <a:solidFill>
                  <a:srgbClr val="030503"/>
                </a:solidFill>
              </a:rPr>
              <a:t>Answer the phone within the first 3 rings</a:t>
            </a:r>
          </a:p>
          <a:p>
            <a:pPr marL="914400" lvl="2" indent="-274320">
              <a:spcBef>
                <a:spcPts val="0"/>
              </a:spcBef>
              <a:spcAft>
                <a:spcPts val="600"/>
              </a:spcAft>
              <a:defRPr/>
            </a:pPr>
            <a:r>
              <a:rPr lang="en-US" altLang="en-US" dirty="0">
                <a:solidFill>
                  <a:srgbClr val="030503"/>
                </a:solidFill>
              </a:rPr>
              <a:t>Provide the following greeting, “Thank you for calling Café LA!”  </a:t>
            </a:r>
          </a:p>
          <a:p>
            <a:pPr marL="914400" lvl="2" indent="-274320">
              <a:spcBef>
                <a:spcPts val="0"/>
              </a:spcBef>
              <a:spcAft>
                <a:spcPts val="600"/>
              </a:spcAft>
              <a:defRPr/>
            </a:pPr>
            <a:r>
              <a:rPr lang="en-US" altLang="en-US" dirty="0">
                <a:solidFill>
                  <a:srgbClr val="030503"/>
                </a:solidFill>
              </a:rPr>
              <a:t>Speak clearly and courteously </a:t>
            </a:r>
          </a:p>
          <a:p>
            <a:pPr marL="914400" lvl="2" indent="-274320">
              <a:spcBef>
                <a:spcPts val="0"/>
              </a:spcBef>
              <a:spcAft>
                <a:spcPts val="600"/>
              </a:spcAft>
              <a:defRPr/>
            </a:pPr>
            <a:r>
              <a:rPr lang="en-US" altLang="en-US" dirty="0">
                <a:solidFill>
                  <a:srgbClr val="030503"/>
                </a:solidFill>
              </a:rPr>
              <a:t>Smile as you’re speaking to the caller </a:t>
            </a:r>
          </a:p>
          <a:p>
            <a:pPr indent="-502920">
              <a:spcBef>
                <a:spcPts val="0"/>
              </a:spcBef>
              <a:spcAft>
                <a:spcPts val="600"/>
              </a:spcAft>
              <a:defRPr/>
            </a:pPr>
            <a:r>
              <a:rPr lang="en-US" altLang="en-US" sz="2400" dirty="0">
                <a:solidFill>
                  <a:srgbClr val="030503"/>
                </a:solidFill>
              </a:rPr>
              <a:t>All cafeteria team members should be aware of phone call etiquette procedures.</a:t>
            </a:r>
          </a:p>
          <a:p>
            <a:pPr>
              <a:spcBef>
                <a:spcPts val="0"/>
              </a:spcBef>
              <a:defRPr/>
            </a:pPr>
            <a:endParaRPr lang="en-US" altLang="en-US" sz="2600" dirty="0">
              <a:solidFill>
                <a:srgbClr val="000000"/>
              </a:solidFill>
            </a:endParaRP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Tree>
    <p:extLst>
      <p:ext uri="{BB962C8B-B14F-4D97-AF65-F5344CB8AC3E}">
        <p14:creationId xmlns:p14="http://schemas.microsoft.com/office/powerpoint/2010/main" val="193808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hone Ringing-SoundBible.com-1579776269">
            <a:hlinkClick r:id="" action="ppaction://media"/>
            <a:extLst>
              <a:ext uri="{FF2B5EF4-FFF2-40B4-BE49-F238E27FC236}">
                <a16:creationId xmlns:a16="http://schemas.microsoft.com/office/drawing/2014/main" id="{A2B9DCF4-A52B-4CB5-B807-16C70E5768C2}"/>
              </a:ext>
            </a:extLst>
          </p:cNvPr>
          <p:cNvPicPr>
            <a:picLocks noChangeAspect="1"/>
          </p:cNvPicPr>
          <p:nvPr>
            <a:audioFile r:link="rId1"/>
            <p:extLst>
              <p:ext uri="{DAA4B4D4-6D71-4841-9C94-3DE7FCFB9230}">
                <p14:media xmlns:p14="http://schemas.microsoft.com/office/powerpoint/2010/main" r:embed="rId2">
                  <p14:trim end="13603.8571"/>
                </p14:media>
              </p:ext>
            </p:extLst>
          </p:nvPr>
        </p:nvPicPr>
        <p:blipFill>
          <a:blip r:embed="rId5"/>
          <a:stretch>
            <a:fillRect/>
          </a:stretch>
        </p:blipFill>
        <p:spPr>
          <a:xfrm>
            <a:off x="-802640" y="2748280"/>
            <a:ext cx="406400" cy="406400"/>
          </a:xfrm>
          <a:prstGeom prst="rect">
            <a:avLst/>
          </a:prstGeom>
        </p:spPr>
      </p:pic>
      <p:sp>
        <p:nvSpPr>
          <p:cNvPr id="11" name="Title 10">
            <a:extLst>
              <a:ext uri="{FF2B5EF4-FFF2-40B4-BE49-F238E27FC236}">
                <a16:creationId xmlns:a16="http://schemas.microsoft.com/office/drawing/2014/main" id="{FC1199A2-FE7D-4B25-8DF9-FDEB78B12236}"/>
              </a:ext>
            </a:extLst>
          </p:cNvPr>
          <p:cNvSpPr>
            <a:spLocks noGrp="1"/>
          </p:cNvSpPr>
          <p:nvPr>
            <p:ph type="title"/>
          </p:nvPr>
        </p:nvSpPr>
        <p:spPr/>
        <p:txBody>
          <a:bodyPr/>
          <a:lstStyle/>
          <a:p>
            <a:r>
              <a:rPr lang="en-US" b="1" dirty="0"/>
              <a:t>3 Types of Dissatisfied Customers</a:t>
            </a:r>
          </a:p>
        </p:txBody>
      </p:sp>
      <p:sp>
        <p:nvSpPr>
          <p:cNvPr id="2" name="Content Placeholder 1"/>
          <p:cNvSpPr>
            <a:spLocks noGrp="1"/>
          </p:cNvSpPr>
          <p:nvPr>
            <p:ph idx="1"/>
          </p:nvPr>
        </p:nvSpPr>
        <p:spPr>
          <a:xfrm>
            <a:off x="457200" y="4737100"/>
            <a:ext cx="8229600" cy="1389065"/>
          </a:xfrm>
        </p:spPr>
        <p:txBody>
          <a:bodyPr/>
          <a:lstStyle/>
          <a:p>
            <a:pPr algn="ctr"/>
            <a:r>
              <a:rPr lang="en-US" b="1" dirty="0"/>
              <a:t>Which type of dissatisfied customers would you prefer to deal with?</a:t>
            </a:r>
          </a:p>
        </p:txBody>
      </p:sp>
      <p:sp>
        <p:nvSpPr>
          <p:cNvPr id="13" name="Rectangle: Rounded Corners 12">
            <a:extLst>
              <a:ext uri="{FF2B5EF4-FFF2-40B4-BE49-F238E27FC236}">
                <a16:creationId xmlns:a16="http://schemas.microsoft.com/office/drawing/2014/main" id="{7221648A-1A9D-4309-BE6E-695FE031FA3D}"/>
              </a:ext>
            </a:extLst>
          </p:cNvPr>
          <p:cNvSpPr/>
          <p:nvPr/>
        </p:nvSpPr>
        <p:spPr>
          <a:xfrm>
            <a:off x="3365499" y="2147013"/>
            <a:ext cx="2554389" cy="1561388"/>
          </a:xfrm>
          <a:prstGeom prst="roundRect">
            <a:avLst>
              <a:gd name="adj" fmla="val 6312"/>
            </a:avLst>
          </a:prstGeom>
          <a:solidFill>
            <a:srgbClr val="EF43A8"/>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Gossiper</a:t>
            </a:r>
          </a:p>
        </p:txBody>
      </p:sp>
      <p:sp>
        <p:nvSpPr>
          <p:cNvPr id="14" name="Rectangle: Rounded Corners 13">
            <a:extLst>
              <a:ext uri="{FF2B5EF4-FFF2-40B4-BE49-F238E27FC236}">
                <a16:creationId xmlns:a16="http://schemas.microsoft.com/office/drawing/2014/main" id="{019FD3C5-6678-4D41-9B79-07BD86BC7565}"/>
              </a:ext>
            </a:extLst>
          </p:cNvPr>
          <p:cNvSpPr/>
          <p:nvPr/>
        </p:nvSpPr>
        <p:spPr>
          <a:xfrm>
            <a:off x="645193" y="2147013"/>
            <a:ext cx="2551176" cy="1563624"/>
          </a:xfrm>
          <a:prstGeom prst="roundRect">
            <a:avLst>
              <a:gd name="adj" fmla="val 6312"/>
            </a:avLst>
          </a:prstGeom>
          <a:solidFill>
            <a:srgbClr val="26ABE2"/>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Goner</a:t>
            </a:r>
          </a:p>
        </p:txBody>
      </p:sp>
      <p:sp>
        <p:nvSpPr>
          <p:cNvPr id="15" name="Rectangle: Rounded Corners 14">
            <a:extLst>
              <a:ext uri="{FF2B5EF4-FFF2-40B4-BE49-F238E27FC236}">
                <a16:creationId xmlns:a16="http://schemas.microsoft.com/office/drawing/2014/main" id="{268C07C9-C86E-4AF0-ACA6-624981221EC9}"/>
              </a:ext>
            </a:extLst>
          </p:cNvPr>
          <p:cNvSpPr/>
          <p:nvPr/>
        </p:nvSpPr>
        <p:spPr>
          <a:xfrm>
            <a:off x="6162130" y="2147013"/>
            <a:ext cx="2550070" cy="1561388"/>
          </a:xfrm>
          <a:prstGeom prst="roundRect">
            <a:avLst>
              <a:gd name="adj" fmla="val 6312"/>
            </a:avLst>
          </a:prstGeom>
          <a:solidFill>
            <a:srgbClr val="B285D7"/>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Complainer</a:t>
            </a:r>
          </a:p>
        </p:txBody>
      </p:sp>
    </p:spTree>
    <p:extLst>
      <p:ext uri="{BB962C8B-B14F-4D97-AF65-F5344CB8AC3E}">
        <p14:creationId xmlns:p14="http://schemas.microsoft.com/office/powerpoint/2010/main" val="226889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2" grpId="0" build="p"/>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 name="Oval 194">
            <a:extLst>
              <a:ext uri="{FF2B5EF4-FFF2-40B4-BE49-F238E27FC236}">
                <a16:creationId xmlns:a16="http://schemas.microsoft.com/office/drawing/2014/main" id="{A75391F4-9B0A-429C-AD06-0C900DF87BE1}"/>
              </a:ext>
            </a:extLst>
          </p:cNvPr>
          <p:cNvSpPr/>
          <p:nvPr/>
        </p:nvSpPr>
        <p:spPr>
          <a:xfrm>
            <a:off x="5108587" y="636068"/>
            <a:ext cx="3688080" cy="4629926"/>
          </a:xfrm>
          <a:prstGeom prst="ellipse">
            <a:avLst/>
          </a:prstGeom>
          <a:solidFill>
            <a:srgbClr val="EA59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78" name="Title 1"/>
          <p:cNvSpPr>
            <a:spLocks noGrp="1"/>
          </p:cNvSpPr>
          <p:nvPr>
            <p:ph type="title"/>
          </p:nvPr>
        </p:nvSpPr>
        <p:spPr>
          <a:xfrm>
            <a:off x="11745" y="48426"/>
            <a:ext cx="1940560" cy="1143000"/>
          </a:xfrm>
        </p:spPr>
        <p:txBody>
          <a:bodyPr/>
          <a:lstStyle/>
          <a:p>
            <a:pPr algn="l"/>
            <a:r>
              <a:rPr lang="en-US" altLang="en-US" b="1" dirty="0"/>
              <a:t> Goner</a:t>
            </a:r>
          </a:p>
        </p:txBody>
      </p:sp>
      <p:grpSp>
        <p:nvGrpSpPr>
          <p:cNvPr id="169" name="Group 168">
            <a:extLst>
              <a:ext uri="{FF2B5EF4-FFF2-40B4-BE49-F238E27FC236}">
                <a16:creationId xmlns:a16="http://schemas.microsoft.com/office/drawing/2014/main" id="{23628D74-71BA-493C-821F-8D54E38462D3}"/>
              </a:ext>
            </a:extLst>
          </p:cNvPr>
          <p:cNvGrpSpPr/>
          <p:nvPr/>
        </p:nvGrpSpPr>
        <p:grpSpPr>
          <a:xfrm flipH="1">
            <a:off x="6142042" y="1154140"/>
            <a:ext cx="1673389" cy="3644494"/>
            <a:chOff x="3935663" y="3069426"/>
            <a:chExt cx="1200101" cy="2613714"/>
          </a:xfrm>
        </p:grpSpPr>
        <p:pic>
          <p:nvPicPr>
            <p:cNvPr id="170" name="Picture 6" descr="Image result for vector  heels">
              <a:extLst>
                <a:ext uri="{FF2B5EF4-FFF2-40B4-BE49-F238E27FC236}">
                  <a16:creationId xmlns:a16="http://schemas.microsoft.com/office/drawing/2014/main" id="{696BD612-2622-4768-9FA7-AE63577A6378}"/>
                </a:ext>
              </a:extLst>
            </p:cNvPr>
            <p:cNvPicPr>
              <a:picLocks noChangeAspect="1" noChangeArrowheads="1"/>
            </p:cNvPicPr>
            <p:nvPr/>
          </p:nvPicPr>
          <p:blipFill rotWithShape="1">
            <a:blip r:embed="rId4" cstate="hqprint">
              <a:duotone>
                <a:srgbClr val="FFC000">
                  <a:shade val="45000"/>
                  <a:satMod val="135000"/>
                </a:srgbClr>
                <a:prstClr val="white"/>
              </a:duotone>
              <a:extLst>
                <a:ext uri="{BEBA8EAE-BF5A-486C-A8C5-ECC9F3942E4B}">
                  <a14:imgProps xmlns:a14="http://schemas.microsoft.com/office/drawing/2010/main">
                    <a14:imgLayer r:embed="rId5">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21444418">
              <a:off x="4549257" y="5448793"/>
              <a:ext cx="202960" cy="231206"/>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Image result for vector  heels">
              <a:extLst>
                <a:ext uri="{FF2B5EF4-FFF2-40B4-BE49-F238E27FC236}">
                  <a16:creationId xmlns:a16="http://schemas.microsoft.com/office/drawing/2014/main" id="{B2561C50-48B2-48F4-9F39-18CCF97D901D}"/>
                </a:ext>
              </a:extLst>
            </p:cNvPr>
            <p:cNvPicPr>
              <a:picLocks noChangeAspect="1" noChangeArrowheads="1"/>
            </p:cNvPicPr>
            <p:nvPr/>
          </p:nvPicPr>
          <p:blipFill rotWithShape="1">
            <a:blip r:embed="rId6" cstate="hqprint">
              <a:duotone>
                <a:srgbClr val="FFC000">
                  <a:shade val="45000"/>
                  <a:satMod val="135000"/>
                </a:srgbClr>
                <a:prstClr val="white"/>
              </a:duotone>
              <a:extLst>
                <a:ext uri="{BEBA8EAE-BF5A-486C-A8C5-ECC9F3942E4B}">
                  <a14:imgProps xmlns:a14="http://schemas.microsoft.com/office/drawing/2010/main">
                    <a14:imgLayer r:embed="rId7">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481444">
              <a:off x="4249496" y="5475959"/>
              <a:ext cx="202960" cy="207181"/>
            </a:xfrm>
            <a:prstGeom prst="rect">
              <a:avLst/>
            </a:prstGeom>
            <a:noFill/>
            <a:extLst>
              <a:ext uri="{909E8E84-426E-40DD-AFC4-6F175D3DCCD1}">
                <a14:hiddenFill xmlns:a14="http://schemas.microsoft.com/office/drawing/2010/main">
                  <a:solidFill>
                    <a:srgbClr val="FFFFFF"/>
                  </a:solidFill>
                </a14:hiddenFill>
              </a:ext>
            </a:extLst>
          </p:spPr>
        </p:pic>
        <p:sp>
          <p:nvSpPr>
            <p:cNvPr id="172" name="Freeform: Shape 171">
              <a:extLst>
                <a:ext uri="{FF2B5EF4-FFF2-40B4-BE49-F238E27FC236}">
                  <a16:creationId xmlns:a16="http://schemas.microsoft.com/office/drawing/2014/main" id="{E5133C65-F23F-468E-BD50-C3D7559DB548}"/>
                </a:ext>
              </a:extLst>
            </p:cNvPr>
            <p:cNvSpPr/>
            <p:nvPr/>
          </p:nvSpPr>
          <p:spPr>
            <a:xfrm>
              <a:off x="4323007" y="5086241"/>
              <a:ext cx="141543" cy="512858"/>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73" name="Freeform: Shape 172">
              <a:extLst>
                <a:ext uri="{FF2B5EF4-FFF2-40B4-BE49-F238E27FC236}">
                  <a16:creationId xmlns:a16="http://schemas.microsoft.com/office/drawing/2014/main" id="{B7D991B0-88AA-47E9-817C-B88B11C4482E}"/>
                </a:ext>
              </a:extLst>
            </p:cNvPr>
            <p:cNvSpPr/>
            <p:nvPr/>
          </p:nvSpPr>
          <p:spPr>
            <a:xfrm rot="20729721">
              <a:off x="4564654" y="5071378"/>
              <a:ext cx="164869" cy="50998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4802"/>
                <a:gd name="connsiteX1" fmla="*/ 38100 w 180975"/>
                <a:gd name="connsiteY1" fmla="*/ 0 h 334802"/>
                <a:gd name="connsiteX2" fmla="*/ 180975 w 180975"/>
                <a:gd name="connsiteY2" fmla="*/ 2382 h 334802"/>
                <a:gd name="connsiteX3" fmla="*/ 87929 w 180975"/>
                <a:gd name="connsiteY3" fmla="*/ 327304 h 334802"/>
                <a:gd name="connsiteX4" fmla="*/ 0 w 180975"/>
                <a:gd name="connsiteY4" fmla="*/ 290513 h 334802"/>
                <a:gd name="connsiteX0" fmla="*/ 0 w 176640"/>
                <a:gd name="connsiteY0" fmla="*/ 285887 h 334003"/>
                <a:gd name="connsiteX1" fmla="*/ 33765 w 176640"/>
                <a:gd name="connsiteY1" fmla="*/ 0 h 334003"/>
                <a:gd name="connsiteX2" fmla="*/ 176640 w 176640"/>
                <a:gd name="connsiteY2" fmla="*/ 2382 h 334003"/>
                <a:gd name="connsiteX3" fmla="*/ 83594 w 176640"/>
                <a:gd name="connsiteY3" fmla="*/ 327304 h 334003"/>
                <a:gd name="connsiteX4" fmla="*/ 0 w 176640"/>
                <a:gd name="connsiteY4" fmla="*/ 285887 h 33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40" h="334003">
                  <a:moveTo>
                    <a:pt x="0" y="285887"/>
                  </a:moveTo>
                  <a:cubicBezTo>
                    <a:pt x="22225" y="189049"/>
                    <a:pt x="37734" y="101600"/>
                    <a:pt x="33765" y="0"/>
                  </a:cubicBezTo>
                  <a:lnTo>
                    <a:pt x="176640" y="2382"/>
                  </a:lnTo>
                  <a:cubicBezTo>
                    <a:pt x="148065" y="111126"/>
                    <a:pt x="112169" y="218560"/>
                    <a:pt x="83594" y="327304"/>
                  </a:cubicBezTo>
                  <a:cubicBezTo>
                    <a:pt x="51844" y="345560"/>
                    <a:pt x="17462" y="324781"/>
                    <a:pt x="0" y="285887"/>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74" name="Freeform: Shape 173">
              <a:extLst>
                <a:ext uri="{FF2B5EF4-FFF2-40B4-BE49-F238E27FC236}">
                  <a16:creationId xmlns:a16="http://schemas.microsoft.com/office/drawing/2014/main" id="{4077C8FF-FFEA-4969-97C6-DBE80F603BFE}"/>
                </a:ext>
              </a:extLst>
            </p:cNvPr>
            <p:cNvSpPr/>
            <p:nvPr/>
          </p:nvSpPr>
          <p:spPr>
            <a:xfrm>
              <a:off x="3935663" y="3285860"/>
              <a:ext cx="1200101" cy="992681"/>
            </a:xfrm>
            <a:custGeom>
              <a:avLst/>
              <a:gdLst>
                <a:gd name="connsiteX0" fmla="*/ 39990 w 911244"/>
                <a:gd name="connsiteY0" fmla="*/ 837562 h 844746"/>
                <a:gd name="connsiteX1" fmla="*/ 444803 w 911244"/>
                <a:gd name="connsiteY1" fmla="*/ 751837 h 844746"/>
                <a:gd name="connsiteX2" fmla="*/ 878190 w 911244"/>
                <a:gd name="connsiteY2" fmla="*/ 828037 h 844746"/>
                <a:gd name="connsiteX3" fmla="*/ 854378 w 911244"/>
                <a:gd name="connsiteY3" fmla="*/ 366074 h 844746"/>
                <a:gd name="connsiteX4" fmla="*/ 640065 w 911244"/>
                <a:gd name="connsiteY4" fmla="*/ 32699 h 844746"/>
                <a:gd name="connsiteX5" fmla="*/ 468615 w 911244"/>
                <a:gd name="connsiteY5" fmla="*/ 18412 h 844746"/>
                <a:gd name="connsiteX6" fmla="*/ 168578 w 911244"/>
                <a:gd name="connsiteY6" fmla="*/ 85087 h 844746"/>
                <a:gd name="connsiteX7" fmla="*/ 30465 w 911244"/>
                <a:gd name="connsiteY7" fmla="*/ 623249 h 844746"/>
                <a:gd name="connsiteX8" fmla="*/ 39990 w 911244"/>
                <a:gd name="connsiteY8" fmla="*/ 837562 h 844746"/>
                <a:gd name="connsiteX0" fmla="*/ 39990 w 911244"/>
                <a:gd name="connsiteY0" fmla="*/ 837562 h 844746"/>
                <a:gd name="connsiteX1" fmla="*/ 444803 w 911244"/>
                <a:gd name="connsiteY1" fmla="*/ 751837 h 844746"/>
                <a:gd name="connsiteX2" fmla="*/ 878190 w 911244"/>
                <a:gd name="connsiteY2" fmla="*/ 828037 h 844746"/>
                <a:gd name="connsiteX3" fmla="*/ 854378 w 911244"/>
                <a:gd name="connsiteY3" fmla="*/ 366074 h 844746"/>
                <a:gd name="connsiteX4" fmla="*/ 640065 w 911244"/>
                <a:gd name="connsiteY4" fmla="*/ 32699 h 844746"/>
                <a:gd name="connsiteX5" fmla="*/ 468615 w 911244"/>
                <a:gd name="connsiteY5" fmla="*/ 18412 h 844746"/>
                <a:gd name="connsiteX6" fmla="*/ 168578 w 911244"/>
                <a:gd name="connsiteY6" fmla="*/ 85087 h 844746"/>
                <a:gd name="connsiteX7" fmla="*/ 30465 w 911244"/>
                <a:gd name="connsiteY7" fmla="*/ 623249 h 844746"/>
                <a:gd name="connsiteX8" fmla="*/ 39990 w 911244"/>
                <a:gd name="connsiteY8" fmla="*/ 837562 h 844746"/>
                <a:gd name="connsiteX0" fmla="*/ 39990 w 911244"/>
                <a:gd name="connsiteY0" fmla="*/ 837562 h 844746"/>
                <a:gd name="connsiteX1" fmla="*/ 444803 w 911244"/>
                <a:gd name="connsiteY1" fmla="*/ 751837 h 844746"/>
                <a:gd name="connsiteX2" fmla="*/ 878190 w 911244"/>
                <a:gd name="connsiteY2" fmla="*/ 828037 h 844746"/>
                <a:gd name="connsiteX3" fmla="*/ 854378 w 911244"/>
                <a:gd name="connsiteY3" fmla="*/ 366074 h 844746"/>
                <a:gd name="connsiteX4" fmla="*/ 640065 w 911244"/>
                <a:gd name="connsiteY4" fmla="*/ 32699 h 844746"/>
                <a:gd name="connsiteX5" fmla="*/ 468615 w 911244"/>
                <a:gd name="connsiteY5" fmla="*/ 18412 h 844746"/>
                <a:gd name="connsiteX6" fmla="*/ 168578 w 911244"/>
                <a:gd name="connsiteY6" fmla="*/ 85087 h 844746"/>
                <a:gd name="connsiteX7" fmla="*/ 30465 w 911244"/>
                <a:gd name="connsiteY7" fmla="*/ 623249 h 844746"/>
                <a:gd name="connsiteX8" fmla="*/ 39990 w 911244"/>
                <a:gd name="connsiteY8" fmla="*/ 837562 h 844746"/>
                <a:gd name="connsiteX0" fmla="*/ 21650 w 892904"/>
                <a:gd name="connsiteY0" fmla="*/ 837562 h 844746"/>
                <a:gd name="connsiteX1" fmla="*/ 426463 w 892904"/>
                <a:gd name="connsiteY1" fmla="*/ 751837 h 844746"/>
                <a:gd name="connsiteX2" fmla="*/ 859850 w 892904"/>
                <a:gd name="connsiteY2" fmla="*/ 828037 h 844746"/>
                <a:gd name="connsiteX3" fmla="*/ 836038 w 892904"/>
                <a:gd name="connsiteY3" fmla="*/ 366074 h 844746"/>
                <a:gd name="connsiteX4" fmla="*/ 621725 w 892904"/>
                <a:gd name="connsiteY4" fmla="*/ 32699 h 844746"/>
                <a:gd name="connsiteX5" fmla="*/ 450275 w 892904"/>
                <a:gd name="connsiteY5" fmla="*/ 18412 h 844746"/>
                <a:gd name="connsiteX6" fmla="*/ 150238 w 892904"/>
                <a:gd name="connsiteY6" fmla="*/ 85087 h 844746"/>
                <a:gd name="connsiteX7" fmla="*/ 12125 w 892904"/>
                <a:gd name="connsiteY7" fmla="*/ 623249 h 844746"/>
                <a:gd name="connsiteX8" fmla="*/ 21650 w 892904"/>
                <a:gd name="connsiteY8" fmla="*/ 837562 h 844746"/>
                <a:gd name="connsiteX0" fmla="*/ 21650 w 892904"/>
                <a:gd name="connsiteY0" fmla="*/ 837562 h 844746"/>
                <a:gd name="connsiteX1" fmla="*/ 426463 w 892904"/>
                <a:gd name="connsiteY1" fmla="*/ 751837 h 844746"/>
                <a:gd name="connsiteX2" fmla="*/ 859850 w 892904"/>
                <a:gd name="connsiteY2" fmla="*/ 828037 h 844746"/>
                <a:gd name="connsiteX3" fmla="*/ 836038 w 892904"/>
                <a:gd name="connsiteY3" fmla="*/ 366074 h 844746"/>
                <a:gd name="connsiteX4" fmla="*/ 621725 w 892904"/>
                <a:gd name="connsiteY4" fmla="*/ 32699 h 844746"/>
                <a:gd name="connsiteX5" fmla="*/ 450275 w 892904"/>
                <a:gd name="connsiteY5" fmla="*/ 18412 h 844746"/>
                <a:gd name="connsiteX6" fmla="*/ 150238 w 892904"/>
                <a:gd name="connsiteY6" fmla="*/ 85087 h 844746"/>
                <a:gd name="connsiteX7" fmla="*/ 12125 w 892904"/>
                <a:gd name="connsiteY7" fmla="*/ 623249 h 844746"/>
                <a:gd name="connsiteX8" fmla="*/ 21650 w 892904"/>
                <a:gd name="connsiteY8" fmla="*/ 837562 h 844746"/>
                <a:gd name="connsiteX0" fmla="*/ 21650 w 892904"/>
                <a:gd name="connsiteY0" fmla="*/ 837562 h 843373"/>
                <a:gd name="connsiteX1" fmla="*/ 426463 w 892904"/>
                <a:gd name="connsiteY1" fmla="*/ 735169 h 843373"/>
                <a:gd name="connsiteX2" fmla="*/ 859850 w 892904"/>
                <a:gd name="connsiteY2" fmla="*/ 828037 h 843373"/>
                <a:gd name="connsiteX3" fmla="*/ 836038 w 892904"/>
                <a:gd name="connsiteY3" fmla="*/ 366074 h 843373"/>
                <a:gd name="connsiteX4" fmla="*/ 621725 w 892904"/>
                <a:gd name="connsiteY4" fmla="*/ 32699 h 843373"/>
                <a:gd name="connsiteX5" fmla="*/ 450275 w 892904"/>
                <a:gd name="connsiteY5" fmla="*/ 18412 h 843373"/>
                <a:gd name="connsiteX6" fmla="*/ 150238 w 892904"/>
                <a:gd name="connsiteY6" fmla="*/ 85087 h 843373"/>
                <a:gd name="connsiteX7" fmla="*/ 12125 w 892904"/>
                <a:gd name="connsiteY7" fmla="*/ 623249 h 843373"/>
                <a:gd name="connsiteX8" fmla="*/ 21650 w 892904"/>
                <a:gd name="connsiteY8" fmla="*/ 837562 h 843373"/>
                <a:gd name="connsiteX0" fmla="*/ 21650 w 892904"/>
                <a:gd name="connsiteY0" fmla="*/ 837562 h 844129"/>
                <a:gd name="connsiteX1" fmla="*/ 426463 w 892904"/>
                <a:gd name="connsiteY1" fmla="*/ 744694 h 844129"/>
                <a:gd name="connsiteX2" fmla="*/ 859850 w 892904"/>
                <a:gd name="connsiteY2" fmla="*/ 828037 h 844129"/>
                <a:gd name="connsiteX3" fmla="*/ 836038 w 892904"/>
                <a:gd name="connsiteY3" fmla="*/ 366074 h 844129"/>
                <a:gd name="connsiteX4" fmla="*/ 621725 w 892904"/>
                <a:gd name="connsiteY4" fmla="*/ 32699 h 844129"/>
                <a:gd name="connsiteX5" fmla="*/ 450275 w 892904"/>
                <a:gd name="connsiteY5" fmla="*/ 18412 h 844129"/>
                <a:gd name="connsiteX6" fmla="*/ 150238 w 892904"/>
                <a:gd name="connsiteY6" fmla="*/ 85087 h 844129"/>
                <a:gd name="connsiteX7" fmla="*/ 12125 w 892904"/>
                <a:gd name="connsiteY7" fmla="*/ 623249 h 844129"/>
                <a:gd name="connsiteX8" fmla="*/ 21650 w 892904"/>
                <a:gd name="connsiteY8" fmla="*/ 837562 h 844129"/>
                <a:gd name="connsiteX0" fmla="*/ 21650 w 892904"/>
                <a:gd name="connsiteY0" fmla="*/ 837562 h 842923"/>
                <a:gd name="connsiteX1" fmla="*/ 426463 w 892904"/>
                <a:gd name="connsiteY1" fmla="*/ 744694 h 842923"/>
                <a:gd name="connsiteX2" fmla="*/ 859850 w 892904"/>
                <a:gd name="connsiteY2" fmla="*/ 828037 h 842923"/>
                <a:gd name="connsiteX3" fmla="*/ 836038 w 892904"/>
                <a:gd name="connsiteY3" fmla="*/ 366074 h 842923"/>
                <a:gd name="connsiteX4" fmla="*/ 621725 w 892904"/>
                <a:gd name="connsiteY4" fmla="*/ 32699 h 842923"/>
                <a:gd name="connsiteX5" fmla="*/ 450275 w 892904"/>
                <a:gd name="connsiteY5" fmla="*/ 18412 h 842923"/>
                <a:gd name="connsiteX6" fmla="*/ 150238 w 892904"/>
                <a:gd name="connsiteY6" fmla="*/ 85087 h 842923"/>
                <a:gd name="connsiteX7" fmla="*/ 12125 w 892904"/>
                <a:gd name="connsiteY7" fmla="*/ 623249 h 842923"/>
                <a:gd name="connsiteX8" fmla="*/ 21650 w 892904"/>
                <a:gd name="connsiteY8" fmla="*/ 837562 h 842923"/>
                <a:gd name="connsiteX0" fmla="*/ 21650 w 892904"/>
                <a:gd name="connsiteY0" fmla="*/ 837562 h 844129"/>
                <a:gd name="connsiteX1" fmla="*/ 426463 w 892904"/>
                <a:gd name="connsiteY1" fmla="*/ 744694 h 844129"/>
                <a:gd name="connsiteX2" fmla="*/ 859850 w 892904"/>
                <a:gd name="connsiteY2" fmla="*/ 828037 h 844129"/>
                <a:gd name="connsiteX3" fmla="*/ 836038 w 892904"/>
                <a:gd name="connsiteY3" fmla="*/ 366074 h 844129"/>
                <a:gd name="connsiteX4" fmla="*/ 621725 w 892904"/>
                <a:gd name="connsiteY4" fmla="*/ 32699 h 844129"/>
                <a:gd name="connsiteX5" fmla="*/ 450275 w 892904"/>
                <a:gd name="connsiteY5" fmla="*/ 18412 h 844129"/>
                <a:gd name="connsiteX6" fmla="*/ 150238 w 892904"/>
                <a:gd name="connsiteY6" fmla="*/ 85087 h 844129"/>
                <a:gd name="connsiteX7" fmla="*/ 12125 w 892904"/>
                <a:gd name="connsiteY7" fmla="*/ 623249 h 844129"/>
                <a:gd name="connsiteX8" fmla="*/ 21650 w 892904"/>
                <a:gd name="connsiteY8" fmla="*/ 837562 h 844129"/>
                <a:gd name="connsiteX0" fmla="*/ 21650 w 892904"/>
                <a:gd name="connsiteY0" fmla="*/ 837562 h 837562"/>
                <a:gd name="connsiteX1" fmla="*/ 426463 w 892904"/>
                <a:gd name="connsiteY1" fmla="*/ 744694 h 837562"/>
                <a:gd name="connsiteX2" fmla="*/ 859850 w 892904"/>
                <a:gd name="connsiteY2" fmla="*/ 828037 h 837562"/>
                <a:gd name="connsiteX3" fmla="*/ 836038 w 892904"/>
                <a:gd name="connsiteY3" fmla="*/ 366074 h 837562"/>
                <a:gd name="connsiteX4" fmla="*/ 621725 w 892904"/>
                <a:gd name="connsiteY4" fmla="*/ 32699 h 837562"/>
                <a:gd name="connsiteX5" fmla="*/ 450275 w 892904"/>
                <a:gd name="connsiteY5" fmla="*/ 18412 h 837562"/>
                <a:gd name="connsiteX6" fmla="*/ 150238 w 892904"/>
                <a:gd name="connsiteY6" fmla="*/ 85087 h 837562"/>
                <a:gd name="connsiteX7" fmla="*/ 12125 w 892904"/>
                <a:gd name="connsiteY7" fmla="*/ 623249 h 837562"/>
                <a:gd name="connsiteX8" fmla="*/ 21650 w 892904"/>
                <a:gd name="connsiteY8" fmla="*/ 837562 h 837562"/>
                <a:gd name="connsiteX0" fmla="*/ 21650 w 878141"/>
                <a:gd name="connsiteY0" fmla="*/ 837562 h 837562"/>
                <a:gd name="connsiteX1" fmla="*/ 426463 w 878141"/>
                <a:gd name="connsiteY1" fmla="*/ 744694 h 837562"/>
                <a:gd name="connsiteX2" fmla="*/ 859850 w 878141"/>
                <a:gd name="connsiteY2" fmla="*/ 828037 h 837562"/>
                <a:gd name="connsiteX3" fmla="*/ 836038 w 878141"/>
                <a:gd name="connsiteY3" fmla="*/ 366074 h 837562"/>
                <a:gd name="connsiteX4" fmla="*/ 621725 w 878141"/>
                <a:gd name="connsiteY4" fmla="*/ 32699 h 837562"/>
                <a:gd name="connsiteX5" fmla="*/ 450275 w 878141"/>
                <a:gd name="connsiteY5" fmla="*/ 18412 h 837562"/>
                <a:gd name="connsiteX6" fmla="*/ 150238 w 878141"/>
                <a:gd name="connsiteY6" fmla="*/ 85087 h 837562"/>
                <a:gd name="connsiteX7" fmla="*/ 12125 w 878141"/>
                <a:gd name="connsiteY7" fmla="*/ 623249 h 837562"/>
                <a:gd name="connsiteX8" fmla="*/ 21650 w 878141"/>
                <a:gd name="connsiteY8" fmla="*/ 837562 h 837562"/>
                <a:gd name="connsiteX0" fmla="*/ 21650 w 870808"/>
                <a:gd name="connsiteY0" fmla="*/ 837562 h 837562"/>
                <a:gd name="connsiteX1" fmla="*/ 426463 w 870808"/>
                <a:gd name="connsiteY1" fmla="*/ 744694 h 837562"/>
                <a:gd name="connsiteX2" fmla="*/ 859850 w 870808"/>
                <a:gd name="connsiteY2" fmla="*/ 828037 h 837562"/>
                <a:gd name="connsiteX3" fmla="*/ 836038 w 870808"/>
                <a:gd name="connsiteY3" fmla="*/ 366074 h 837562"/>
                <a:gd name="connsiteX4" fmla="*/ 621725 w 870808"/>
                <a:gd name="connsiteY4" fmla="*/ 32699 h 837562"/>
                <a:gd name="connsiteX5" fmla="*/ 450275 w 870808"/>
                <a:gd name="connsiteY5" fmla="*/ 18412 h 837562"/>
                <a:gd name="connsiteX6" fmla="*/ 150238 w 870808"/>
                <a:gd name="connsiteY6" fmla="*/ 85087 h 837562"/>
                <a:gd name="connsiteX7" fmla="*/ 12125 w 870808"/>
                <a:gd name="connsiteY7" fmla="*/ 623249 h 837562"/>
                <a:gd name="connsiteX8" fmla="*/ 21650 w 870808"/>
                <a:gd name="connsiteY8" fmla="*/ 837562 h 837562"/>
                <a:gd name="connsiteX0" fmla="*/ 21650 w 870808"/>
                <a:gd name="connsiteY0" fmla="*/ 837562 h 837562"/>
                <a:gd name="connsiteX1" fmla="*/ 426463 w 870808"/>
                <a:gd name="connsiteY1" fmla="*/ 744694 h 837562"/>
                <a:gd name="connsiteX2" fmla="*/ 859850 w 870808"/>
                <a:gd name="connsiteY2" fmla="*/ 828037 h 837562"/>
                <a:gd name="connsiteX3" fmla="*/ 836038 w 870808"/>
                <a:gd name="connsiteY3" fmla="*/ 366074 h 837562"/>
                <a:gd name="connsiteX4" fmla="*/ 621725 w 870808"/>
                <a:gd name="connsiteY4" fmla="*/ 32699 h 837562"/>
                <a:gd name="connsiteX5" fmla="*/ 450275 w 870808"/>
                <a:gd name="connsiteY5" fmla="*/ 18412 h 837562"/>
                <a:gd name="connsiteX6" fmla="*/ 150238 w 870808"/>
                <a:gd name="connsiteY6" fmla="*/ 85087 h 837562"/>
                <a:gd name="connsiteX7" fmla="*/ 12125 w 870808"/>
                <a:gd name="connsiteY7" fmla="*/ 623249 h 837562"/>
                <a:gd name="connsiteX8" fmla="*/ 21650 w 870808"/>
                <a:gd name="connsiteY8" fmla="*/ 837562 h 837562"/>
                <a:gd name="connsiteX0" fmla="*/ 21650 w 859850"/>
                <a:gd name="connsiteY0" fmla="*/ 837562 h 837562"/>
                <a:gd name="connsiteX1" fmla="*/ 426463 w 859850"/>
                <a:gd name="connsiteY1" fmla="*/ 744694 h 837562"/>
                <a:gd name="connsiteX2" fmla="*/ 859850 w 859850"/>
                <a:gd name="connsiteY2" fmla="*/ 828037 h 837562"/>
                <a:gd name="connsiteX3" fmla="*/ 836038 w 859850"/>
                <a:gd name="connsiteY3" fmla="*/ 366074 h 837562"/>
                <a:gd name="connsiteX4" fmla="*/ 621725 w 859850"/>
                <a:gd name="connsiteY4" fmla="*/ 32699 h 837562"/>
                <a:gd name="connsiteX5" fmla="*/ 450275 w 859850"/>
                <a:gd name="connsiteY5" fmla="*/ 18412 h 837562"/>
                <a:gd name="connsiteX6" fmla="*/ 150238 w 859850"/>
                <a:gd name="connsiteY6" fmla="*/ 85087 h 837562"/>
                <a:gd name="connsiteX7" fmla="*/ 12125 w 859850"/>
                <a:gd name="connsiteY7" fmla="*/ 623249 h 837562"/>
                <a:gd name="connsiteX8" fmla="*/ 21650 w 859850"/>
                <a:gd name="connsiteY8" fmla="*/ 837562 h 837562"/>
                <a:gd name="connsiteX0" fmla="*/ 21650 w 850321"/>
                <a:gd name="connsiteY0" fmla="*/ 837562 h 837562"/>
                <a:gd name="connsiteX1" fmla="*/ 426463 w 850321"/>
                <a:gd name="connsiteY1" fmla="*/ 744694 h 837562"/>
                <a:gd name="connsiteX2" fmla="*/ 840800 w 850321"/>
                <a:gd name="connsiteY2" fmla="*/ 816131 h 837562"/>
                <a:gd name="connsiteX3" fmla="*/ 836038 w 850321"/>
                <a:gd name="connsiteY3" fmla="*/ 366074 h 837562"/>
                <a:gd name="connsiteX4" fmla="*/ 621725 w 850321"/>
                <a:gd name="connsiteY4" fmla="*/ 32699 h 837562"/>
                <a:gd name="connsiteX5" fmla="*/ 450275 w 850321"/>
                <a:gd name="connsiteY5" fmla="*/ 18412 h 837562"/>
                <a:gd name="connsiteX6" fmla="*/ 150238 w 850321"/>
                <a:gd name="connsiteY6" fmla="*/ 85087 h 837562"/>
                <a:gd name="connsiteX7" fmla="*/ 12125 w 850321"/>
                <a:gd name="connsiteY7" fmla="*/ 623249 h 837562"/>
                <a:gd name="connsiteX8" fmla="*/ 21650 w 850321"/>
                <a:gd name="connsiteY8" fmla="*/ 837562 h 837562"/>
                <a:gd name="connsiteX0" fmla="*/ 21650 w 859085"/>
                <a:gd name="connsiteY0" fmla="*/ 837562 h 837562"/>
                <a:gd name="connsiteX1" fmla="*/ 426463 w 859085"/>
                <a:gd name="connsiteY1" fmla="*/ 744694 h 837562"/>
                <a:gd name="connsiteX2" fmla="*/ 840800 w 859085"/>
                <a:gd name="connsiteY2" fmla="*/ 816131 h 837562"/>
                <a:gd name="connsiteX3" fmla="*/ 836038 w 859085"/>
                <a:gd name="connsiteY3" fmla="*/ 366074 h 837562"/>
                <a:gd name="connsiteX4" fmla="*/ 621725 w 859085"/>
                <a:gd name="connsiteY4" fmla="*/ 32699 h 837562"/>
                <a:gd name="connsiteX5" fmla="*/ 450275 w 859085"/>
                <a:gd name="connsiteY5" fmla="*/ 18412 h 837562"/>
                <a:gd name="connsiteX6" fmla="*/ 150238 w 859085"/>
                <a:gd name="connsiteY6" fmla="*/ 85087 h 837562"/>
                <a:gd name="connsiteX7" fmla="*/ 12125 w 859085"/>
                <a:gd name="connsiteY7" fmla="*/ 623249 h 837562"/>
                <a:gd name="connsiteX8" fmla="*/ 21650 w 859085"/>
                <a:gd name="connsiteY8" fmla="*/ 837562 h 837562"/>
                <a:gd name="connsiteX0" fmla="*/ 21650 w 859085"/>
                <a:gd name="connsiteY0" fmla="*/ 837562 h 837562"/>
                <a:gd name="connsiteX1" fmla="*/ 426463 w 859085"/>
                <a:gd name="connsiteY1" fmla="*/ 744694 h 837562"/>
                <a:gd name="connsiteX2" fmla="*/ 840800 w 859085"/>
                <a:gd name="connsiteY2" fmla="*/ 816131 h 837562"/>
                <a:gd name="connsiteX3" fmla="*/ 836038 w 859085"/>
                <a:gd name="connsiteY3" fmla="*/ 366074 h 837562"/>
                <a:gd name="connsiteX4" fmla="*/ 621725 w 859085"/>
                <a:gd name="connsiteY4" fmla="*/ 32699 h 837562"/>
                <a:gd name="connsiteX5" fmla="*/ 450275 w 859085"/>
                <a:gd name="connsiteY5" fmla="*/ 18412 h 837562"/>
                <a:gd name="connsiteX6" fmla="*/ 150238 w 859085"/>
                <a:gd name="connsiteY6" fmla="*/ 85087 h 837562"/>
                <a:gd name="connsiteX7" fmla="*/ 12125 w 859085"/>
                <a:gd name="connsiteY7" fmla="*/ 623249 h 837562"/>
                <a:gd name="connsiteX8" fmla="*/ 21650 w 859085"/>
                <a:gd name="connsiteY8" fmla="*/ 837562 h 837562"/>
                <a:gd name="connsiteX0" fmla="*/ 21650 w 859085"/>
                <a:gd name="connsiteY0" fmla="*/ 835582 h 835582"/>
                <a:gd name="connsiteX1" fmla="*/ 426463 w 859085"/>
                <a:gd name="connsiteY1" fmla="*/ 742714 h 835582"/>
                <a:gd name="connsiteX2" fmla="*/ 840800 w 859085"/>
                <a:gd name="connsiteY2" fmla="*/ 814151 h 835582"/>
                <a:gd name="connsiteX3" fmla="*/ 836038 w 859085"/>
                <a:gd name="connsiteY3" fmla="*/ 364094 h 835582"/>
                <a:gd name="connsiteX4" fmla="*/ 621725 w 859085"/>
                <a:gd name="connsiteY4" fmla="*/ 30719 h 835582"/>
                <a:gd name="connsiteX5" fmla="*/ 450275 w 859085"/>
                <a:gd name="connsiteY5" fmla="*/ 16432 h 835582"/>
                <a:gd name="connsiteX6" fmla="*/ 150238 w 859085"/>
                <a:gd name="connsiteY6" fmla="*/ 83107 h 835582"/>
                <a:gd name="connsiteX7" fmla="*/ 12125 w 859085"/>
                <a:gd name="connsiteY7" fmla="*/ 621269 h 835582"/>
                <a:gd name="connsiteX8" fmla="*/ 21650 w 859085"/>
                <a:gd name="connsiteY8" fmla="*/ 835582 h 835582"/>
                <a:gd name="connsiteX0" fmla="*/ 21650 w 859085"/>
                <a:gd name="connsiteY0" fmla="*/ 834603 h 834603"/>
                <a:gd name="connsiteX1" fmla="*/ 426463 w 859085"/>
                <a:gd name="connsiteY1" fmla="*/ 741735 h 834603"/>
                <a:gd name="connsiteX2" fmla="*/ 840800 w 859085"/>
                <a:gd name="connsiteY2" fmla="*/ 813172 h 834603"/>
                <a:gd name="connsiteX3" fmla="*/ 836038 w 859085"/>
                <a:gd name="connsiteY3" fmla="*/ 363115 h 834603"/>
                <a:gd name="connsiteX4" fmla="*/ 621725 w 859085"/>
                <a:gd name="connsiteY4" fmla="*/ 29740 h 834603"/>
                <a:gd name="connsiteX5" fmla="*/ 450275 w 859085"/>
                <a:gd name="connsiteY5" fmla="*/ 15453 h 834603"/>
                <a:gd name="connsiteX6" fmla="*/ 150238 w 859085"/>
                <a:gd name="connsiteY6" fmla="*/ 82128 h 834603"/>
                <a:gd name="connsiteX7" fmla="*/ 12125 w 859085"/>
                <a:gd name="connsiteY7" fmla="*/ 620290 h 834603"/>
                <a:gd name="connsiteX8" fmla="*/ 21650 w 859085"/>
                <a:gd name="connsiteY8" fmla="*/ 834603 h 834603"/>
                <a:gd name="connsiteX0" fmla="*/ 21650 w 859085"/>
                <a:gd name="connsiteY0" fmla="*/ 843708 h 843708"/>
                <a:gd name="connsiteX1" fmla="*/ 426463 w 859085"/>
                <a:gd name="connsiteY1" fmla="*/ 750840 h 843708"/>
                <a:gd name="connsiteX2" fmla="*/ 840800 w 859085"/>
                <a:gd name="connsiteY2" fmla="*/ 822277 h 843708"/>
                <a:gd name="connsiteX3" fmla="*/ 836038 w 859085"/>
                <a:gd name="connsiteY3" fmla="*/ 372220 h 843708"/>
                <a:gd name="connsiteX4" fmla="*/ 621725 w 859085"/>
                <a:gd name="connsiteY4" fmla="*/ 38845 h 843708"/>
                <a:gd name="connsiteX5" fmla="*/ 445513 w 859085"/>
                <a:gd name="connsiteY5" fmla="*/ 12652 h 843708"/>
                <a:gd name="connsiteX6" fmla="*/ 150238 w 859085"/>
                <a:gd name="connsiteY6" fmla="*/ 91233 h 843708"/>
                <a:gd name="connsiteX7" fmla="*/ 12125 w 859085"/>
                <a:gd name="connsiteY7" fmla="*/ 629395 h 843708"/>
                <a:gd name="connsiteX8" fmla="*/ 21650 w 859085"/>
                <a:gd name="connsiteY8" fmla="*/ 843708 h 843708"/>
                <a:gd name="connsiteX0" fmla="*/ 21650 w 857978"/>
                <a:gd name="connsiteY0" fmla="*/ 835938 h 835938"/>
                <a:gd name="connsiteX1" fmla="*/ 426463 w 857978"/>
                <a:gd name="connsiteY1" fmla="*/ 743070 h 835938"/>
                <a:gd name="connsiteX2" fmla="*/ 840800 w 857978"/>
                <a:gd name="connsiteY2" fmla="*/ 814507 h 835938"/>
                <a:gd name="connsiteX3" fmla="*/ 836038 w 857978"/>
                <a:gd name="connsiteY3" fmla="*/ 364450 h 835938"/>
                <a:gd name="connsiteX4" fmla="*/ 638394 w 857978"/>
                <a:gd name="connsiteY4" fmla="*/ 47744 h 835938"/>
                <a:gd name="connsiteX5" fmla="*/ 445513 w 857978"/>
                <a:gd name="connsiteY5" fmla="*/ 4882 h 835938"/>
                <a:gd name="connsiteX6" fmla="*/ 150238 w 857978"/>
                <a:gd name="connsiteY6" fmla="*/ 83463 h 835938"/>
                <a:gd name="connsiteX7" fmla="*/ 12125 w 857978"/>
                <a:gd name="connsiteY7" fmla="*/ 621625 h 835938"/>
                <a:gd name="connsiteX8" fmla="*/ 21650 w 857978"/>
                <a:gd name="connsiteY8" fmla="*/ 835938 h 835938"/>
                <a:gd name="connsiteX0" fmla="*/ 21650 w 856132"/>
                <a:gd name="connsiteY0" fmla="*/ 835938 h 835938"/>
                <a:gd name="connsiteX1" fmla="*/ 426463 w 856132"/>
                <a:gd name="connsiteY1" fmla="*/ 743070 h 835938"/>
                <a:gd name="connsiteX2" fmla="*/ 840800 w 856132"/>
                <a:gd name="connsiteY2" fmla="*/ 814507 h 835938"/>
                <a:gd name="connsiteX3" fmla="*/ 836038 w 856132"/>
                <a:gd name="connsiteY3" fmla="*/ 364450 h 835938"/>
                <a:gd name="connsiteX4" fmla="*/ 666969 w 856132"/>
                <a:gd name="connsiteY4" fmla="*/ 47744 h 835938"/>
                <a:gd name="connsiteX5" fmla="*/ 445513 w 856132"/>
                <a:gd name="connsiteY5" fmla="*/ 4882 h 835938"/>
                <a:gd name="connsiteX6" fmla="*/ 150238 w 856132"/>
                <a:gd name="connsiteY6" fmla="*/ 83463 h 835938"/>
                <a:gd name="connsiteX7" fmla="*/ 12125 w 856132"/>
                <a:gd name="connsiteY7" fmla="*/ 621625 h 835938"/>
                <a:gd name="connsiteX8" fmla="*/ 21650 w 856132"/>
                <a:gd name="connsiteY8" fmla="*/ 835938 h 835938"/>
                <a:gd name="connsiteX0" fmla="*/ 21650 w 856132"/>
                <a:gd name="connsiteY0" fmla="*/ 833664 h 833664"/>
                <a:gd name="connsiteX1" fmla="*/ 426463 w 856132"/>
                <a:gd name="connsiteY1" fmla="*/ 740796 h 833664"/>
                <a:gd name="connsiteX2" fmla="*/ 840800 w 856132"/>
                <a:gd name="connsiteY2" fmla="*/ 812233 h 833664"/>
                <a:gd name="connsiteX3" fmla="*/ 836038 w 856132"/>
                <a:gd name="connsiteY3" fmla="*/ 362176 h 833664"/>
                <a:gd name="connsiteX4" fmla="*/ 666969 w 856132"/>
                <a:gd name="connsiteY4" fmla="*/ 45470 h 833664"/>
                <a:gd name="connsiteX5" fmla="*/ 445513 w 856132"/>
                <a:gd name="connsiteY5" fmla="*/ 2608 h 833664"/>
                <a:gd name="connsiteX6" fmla="*/ 150238 w 856132"/>
                <a:gd name="connsiteY6" fmla="*/ 81189 h 833664"/>
                <a:gd name="connsiteX7" fmla="*/ 12125 w 856132"/>
                <a:gd name="connsiteY7" fmla="*/ 619351 h 833664"/>
                <a:gd name="connsiteX8" fmla="*/ 21650 w 856132"/>
                <a:gd name="connsiteY8" fmla="*/ 833664 h 833664"/>
                <a:gd name="connsiteX0" fmla="*/ 20953 w 855435"/>
                <a:gd name="connsiteY0" fmla="*/ 836641 h 836641"/>
                <a:gd name="connsiteX1" fmla="*/ 425766 w 855435"/>
                <a:gd name="connsiteY1" fmla="*/ 743773 h 836641"/>
                <a:gd name="connsiteX2" fmla="*/ 840103 w 855435"/>
                <a:gd name="connsiteY2" fmla="*/ 815210 h 836641"/>
                <a:gd name="connsiteX3" fmla="*/ 835341 w 855435"/>
                <a:gd name="connsiteY3" fmla="*/ 365153 h 836641"/>
                <a:gd name="connsiteX4" fmla="*/ 666272 w 855435"/>
                <a:gd name="connsiteY4" fmla="*/ 48447 h 836641"/>
                <a:gd name="connsiteX5" fmla="*/ 444816 w 855435"/>
                <a:gd name="connsiteY5" fmla="*/ 5585 h 836641"/>
                <a:gd name="connsiteX6" fmla="*/ 149541 w 855435"/>
                <a:gd name="connsiteY6" fmla="*/ 93691 h 836641"/>
                <a:gd name="connsiteX7" fmla="*/ 11428 w 855435"/>
                <a:gd name="connsiteY7" fmla="*/ 622328 h 836641"/>
                <a:gd name="connsiteX8" fmla="*/ 20953 w 855435"/>
                <a:gd name="connsiteY8" fmla="*/ 836641 h 836641"/>
                <a:gd name="connsiteX0" fmla="*/ 20953 w 855435"/>
                <a:gd name="connsiteY0" fmla="*/ 836641 h 836641"/>
                <a:gd name="connsiteX1" fmla="*/ 425766 w 855435"/>
                <a:gd name="connsiteY1" fmla="*/ 743773 h 836641"/>
                <a:gd name="connsiteX2" fmla="*/ 840103 w 855435"/>
                <a:gd name="connsiteY2" fmla="*/ 815210 h 836641"/>
                <a:gd name="connsiteX3" fmla="*/ 835341 w 855435"/>
                <a:gd name="connsiteY3" fmla="*/ 365153 h 836641"/>
                <a:gd name="connsiteX4" fmla="*/ 666272 w 855435"/>
                <a:gd name="connsiteY4" fmla="*/ 48447 h 836641"/>
                <a:gd name="connsiteX5" fmla="*/ 444816 w 855435"/>
                <a:gd name="connsiteY5" fmla="*/ 5585 h 836641"/>
                <a:gd name="connsiteX6" fmla="*/ 149541 w 855435"/>
                <a:gd name="connsiteY6" fmla="*/ 93691 h 836641"/>
                <a:gd name="connsiteX7" fmla="*/ 11428 w 855435"/>
                <a:gd name="connsiteY7" fmla="*/ 622328 h 836641"/>
                <a:gd name="connsiteX8" fmla="*/ 20953 w 855435"/>
                <a:gd name="connsiteY8" fmla="*/ 836641 h 836641"/>
                <a:gd name="connsiteX0" fmla="*/ 20953 w 855435"/>
                <a:gd name="connsiteY0" fmla="*/ 836641 h 836641"/>
                <a:gd name="connsiteX1" fmla="*/ 425766 w 855435"/>
                <a:gd name="connsiteY1" fmla="*/ 743773 h 836641"/>
                <a:gd name="connsiteX2" fmla="*/ 840103 w 855435"/>
                <a:gd name="connsiteY2" fmla="*/ 815210 h 836641"/>
                <a:gd name="connsiteX3" fmla="*/ 835341 w 855435"/>
                <a:gd name="connsiteY3" fmla="*/ 365153 h 836641"/>
                <a:gd name="connsiteX4" fmla="*/ 666272 w 855435"/>
                <a:gd name="connsiteY4" fmla="*/ 48447 h 836641"/>
                <a:gd name="connsiteX5" fmla="*/ 444816 w 855435"/>
                <a:gd name="connsiteY5" fmla="*/ 5585 h 836641"/>
                <a:gd name="connsiteX6" fmla="*/ 149541 w 855435"/>
                <a:gd name="connsiteY6" fmla="*/ 93691 h 836641"/>
                <a:gd name="connsiteX7" fmla="*/ 11428 w 855435"/>
                <a:gd name="connsiteY7" fmla="*/ 622328 h 836641"/>
                <a:gd name="connsiteX8" fmla="*/ 20953 w 855435"/>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 name="connsiteX0" fmla="*/ 11706 w 846188"/>
                <a:gd name="connsiteY0" fmla="*/ 836641 h 836641"/>
                <a:gd name="connsiteX1" fmla="*/ 416519 w 846188"/>
                <a:gd name="connsiteY1" fmla="*/ 743773 h 836641"/>
                <a:gd name="connsiteX2" fmla="*/ 830856 w 846188"/>
                <a:gd name="connsiteY2" fmla="*/ 815210 h 836641"/>
                <a:gd name="connsiteX3" fmla="*/ 826094 w 846188"/>
                <a:gd name="connsiteY3" fmla="*/ 365153 h 836641"/>
                <a:gd name="connsiteX4" fmla="*/ 657025 w 846188"/>
                <a:gd name="connsiteY4" fmla="*/ 48447 h 836641"/>
                <a:gd name="connsiteX5" fmla="*/ 435569 w 846188"/>
                <a:gd name="connsiteY5" fmla="*/ 5585 h 836641"/>
                <a:gd name="connsiteX6" fmla="*/ 140294 w 846188"/>
                <a:gd name="connsiteY6" fmla="*/ 93691 h 836641"/>
                <a:gd name="connsiteX7" fmla="*/ 2181 w 846188"/>
                <a:gd name="connsiteY7" fmla="*/ 622328 h 836641"/>
                <a:gd name="connsiteX8" fmla="*/ 11706 w 846188"/>
                <a:gd name="connsiteY8" fmla="*/ 836641 h 8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188" h="836641">
                  <a:moveTo>
                    <a:pt x="11706" y="836641"/>
                  </a:moveTo>
                  <a:cubicBezTo>
                    <a:pt x="80762" y="815210"/>
                    <a:pt x="279994" y="747345"/>
                    <a:pt x="416519" y="743773"/>
                  </a:cubicBezTo>
                  <a:cubicBezTo>
                    <a:pt x="553044" y="740201"/>
                    <a:pt x="750688" y="824735"/>
                    <a:pt x="830856" y="815210"/>
                  </a:cubicBezTo>
                  <a:cubicBezTo>
                    <a:pt x="849112" y="712816"/>
                    <a:pt x="855066" y="492947"/>
                    <a:pt x="826094" y="365153"/>
                  </a:cubicBezTo>
                  <a:cubicBezTo>
                    <a:pt x="797122" y="237359"/>
                    <a:pt x="722112" y="108375"/>
                    <a:pt x="657025" y="48447"/>
                  </a:cubicBezTo>
                  <a:cubicBezTo>
                    <a:pt x="591938" y="-11481"/>
                    <a:pt x="521691" y="-1956"/>
                    <a:pt x="435569" y="5585"/>
                  </a:cubicBezTo>
                  <a:cubicBezTo>
                    <a:pt x="349447" y="1219"/>
                    <a:pt x="213319" y="-7115"/>
                    <a:pt x="140294" y="93691"/>
                  </a:cubicBezTo>
                  <a:cubicBezTo>
                    <a:pt x="10119" y="230216"/>
                    <a:pt x="-7345" y="498503"/>
                    <a:pt x="2181" y="622328"/>
                  </a:cubicBezTo>
                  <a:cubicBezTo>
                    <a:pt x="11707" y="746153"/>
                    <a:pt x="-7344" y="777110"/>
                    <a:pt x="11706" y="836641"/>
                  </a:cubicBezTo>
                  <a:close/>
                </a:path>
              </a:pathLst>
            </a:custGeom>
            <a:pattFill prst="pct5">
              <a:fgClr>
                <a:sysClr val="window" lastClr="FFFFFF"/>
              </a:fgClr>
              <a:bgClr>
                <a:srgbClr val="60391E"/>
              </a:bgClr>
            </a:patt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sp>
          <p:nvSpPr>
            <p:cNvPr id="175" name="Oval 174">
              <a:extLst>
                <a:ext uri="{FF2B5EF4-FFF2-40B4-BE49-F238E27FC236}">
                  <a16:creationId xmlns:a16="http://schemas.microsoft.com/office/drawing/2014/main" id="{2C86031D-9936-442A-8E06-5B0CED7A1014}"/>
                </a:ext>
              </a:extLst>
            </p:cNvPr>
            <p:cNvSpPr/>
            <p:nvPr/>
          </p:nvSpPr>
          <p:spPr>
            <a:xfrm>
              <a:off x="4416409" y="4101304"/>
              <a:ext cx="187894" cy="352794"/>
            </a:xfrm>
            <a:prstGeom prst="ellipse">
              <a:avLst/>
            </a:pr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76" name="Oval 12">
              <a:extLst>
                <a:ext uri="{FF2B5EF4-FFF2-40B4-BE49-F238E27FC236}">
                  <a16:creationId xmlns:a16="http://schemas.microsoft.com/office/drawing/2014/main" id="{830C6925-98EF-48AA-A77A-C94691F65F73}"/>
                </a:ext>
              </a:extLst>
            </p:cNvPr>
            <p:cNvSpPr/>
            <p:nvPr/>
          </p:nvSpPr>
          <p:spPr>
            <a:xfrm>
              <a:off x="4076140" y="3273266"/>
              <a:ext cx="908246" cy="915430"/>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99" h="1150788">
                  <a:moveTo>
                    <a:pt x="24311" y="575394"/>
                  </a:moveTo>
                  <a:cubicBezTo>
                    <a:pt x="-102689" y="321113"/>
                    <a:pt x="293184" y="0"/>
                    <a:pt x="624855" y="0"/>
                  </a:cubicBezTo>
                  <a:cubicBezTo>
                    <a:pt x="956526" y="0"/>
                    <a:pt x="1225399" y="257613"/>
                    <a:pt x="1225399" y="575394"/>
                  </a:cubicBezTo>
                  <a:cubicBezTo>
                    <a:pt x="1047599" y="963025"/>
                    <a:pt x="956526" y="1150788"/>
                    <a:pt x="624855" y="1150788"/>
                  </a:cubicBezTo>
                  <a:cubicBezTo>
                    <a:pt x="293184" y="1150788"/>
                    <a:pt x="151311" y="829675"/>
                    <a:pt x="24311"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nvGrpSpPr>
            <p:cNvPr id="177" name="Group 176">
              <a:extLst>
                <a:ext uri="{FF2B5EF4-FFF2-40B4-BE49-F238E27FC236}">
                  <a16:creationId xmlns:a16="http://schemas.microsoft.com/office/drawing/2014/main" id="{E913DCB6-9C33-422D-973F-829A2DE856C6}"/>
                </a:ext>
              </a:extLst>
            </p:cNvPr>
            <p:cNvGrpSpPr/>
            <p:nvPr/>
          </p:nvGrpSpPr>
          <p:grpSpPr>
            <a:xfrm>
              <a:off x="4436879" y="3939869"/>
              <a:ext cx="227311" cy="173124"/>
              <a:chOff x="2751023" y="2876401"/>
              <a:chExt cx="306685" cy="217634"/>
            </a:xfrm>
          </p:grpSpPr>
          <p:sp>
            <p:nvSpPr>
              <p:cNvPr id="191" name="Chord 14349">
                <a:extLst>
                  <a:ext uri="{FF2B5EF4-FFF2-40B4-BE49-F238E27FC236}">
                    <a16:creationId xmlns:a16="http://schemas.microsoft.com/office/drawing/2014/main" id="{4886AA88-42BF-4750-8E63-EE81BE86AE89}"/>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92" name="Chord 14349">
                <a:extLst>
                  <a:ext uri="{FF2B5EF4-FFF2-40B4-BE49-F238E27FC236}">
                    <a16:creationId xmlns:a16="http://schemas.microsoft.com/office/drawing/2014/main" id="{40767539-FACA-4CA2-BECC-0F3F33E4C5C7}"/>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sp>
          <p:nvSpPr>
            <p:cNvPr id="178" name="Freeform: Shape 177">
              <a:extLst>
                <a:ext uri="{FF2B5EF4-FFF2-40B4-BE49-F238E27FC236}">
                  <a16:creationId xmlns:a16="http://schemas.microsoft.com/office/drawing/2014/main" id="{9E161A8A-026D-4E88-982C-00F862EC9932}"/>
                </a:ext>
              </a:extLst>
            </p:cNvPr>
            <p:cNvSpPr/>
            <p:nvPr/>
          </p:nvSpPr>
          <p:spPr>
            <a:xfrm rot="21405408" flipH="1">
              <a:off x="4039158" y="4712713"/>
              <a:ext cx="102164" cy="113829"/>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79" name="Freeform: Shape 178">
              <a:extLst>
                <a:ext uri="{FF2B5EF4-FFF2-40B4-BE49-F238E27FC236}">
                  <a16:creationId xmlns:a16="http://schemas.microsoft.com/office/drawing/2014/main" id="{8057EA76-F664-4D0B-B267-8F285CC9BDEA}"/>
                </a:ext>
              </a:extLst>
            </p:cNvPr>
            <p:cNvSpPr/>
            <p:nvPr/>
          </p:nvSpPr>
          <p:spPr>
            <a:xfrm>
              <a:off x="4509196" y="3840384"/>
              <a:ext cx="74238" cy="68980"/>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0" name="Freeform: Shape 179">
              <a:extLst>
                <a:ext uri="{FF2B5EF4-FFF2-40B4-BE49-F238E27FC236}">
                  <a16:creationId xmlns:a16="http://schemas.microsoft.com/office/drawing/2014/main" id="{B1587B3C-1351-4F79-8772-DCBDB5B68258}"/>
                </a:ext>
              </a:extLst>
            </p:cNvPr>
            <p:cNvSpPr/>
            <p:nvPr/>
          </p:nvSpPr>
          <p:spPr>
            <a:xfrm rot="257362">
              <a:off x="4827118" y="4759294"/>
              <a:ext cx="111862" cy="124634"/>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81" name="Freeform: Shape 180">
              <a:extLst>
                <a:ext uri="{FF2B5EF4-FFF2-40B4-BE49-F238E27FC236}">
                  <a16:creationId xmlns:a16="http://schemas.microsoft.com/office/drawing/2014/main" id="{C7B3C8F3-87FA-45DF-A4E7-7347510AD5A1}"/>
                </a:ext>
              </a:extLst>
            </p:cNvPr>
            <p:cNvSpPr/>
            <p:nvPr/>
          </p:nvSpPr>
          <p:spPr>
            <a:xfrm>
              <a:off x="4256334" y="4764680"/>
              <a:ext cx="573379" cy="328187"/>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2" name="Freeform: Shape 181">
              <a:extLst>
                <a:ext uri="{FF2B5EF4-FFF2-40B4-BE49-F238E27FC236}">
                  <a16:creationId xmlns:a16="http://schemas.microsoft.com/office/drawing/2014/main" id="{15644831-164E-4CEA-A647-9CF46FF29252}"/>
                </a:ext>
              </a:extLst>
            </p:cNvPr>
            <p:cNvSpPr/>
            <p:nvPr/>
          </p:nvSpPr>
          <p:spPr>
            <a:xfrm>
              <a:off x="4659149" y="4223150"/>
              <a:ext cx="218852" cy="579637"/>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23355 w 295274"/>
                <a:gd name="connsiteY5" fmla="*/ 728663 h 728663"/>
                <a:gd name="connsiteX6" fmla="*/ 295274 w 295274"/>
                <a:gd name="connsiteY6" fmla="*/ 68580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4" h="728663">
                  <a:moveTo>
                    <a:pt x="295274" y="685800"/>
                  </a:moveTo>
                  <a:cubicBezTo>
                    <a:pt x="258347" y="595729"/>
                    <a:pt x="188084" y="488989"/>
                    <a:pt x="151157" y="398918"/>
                  </a:cubicBezTo>
                  <a:cubicBezTo>
                    <a:pt x="122996" y="265945"/>
                    <a:pt x="97217" y="125830"/>
                    <a:pt x="38100" y="0"/>
                  </a:cubicBezTo>
                  <a:lnTo>
                    <a:pt x="7143" y="173831"/>
                  </a:lnTo>
                  <a:lnTo>
                    <a:pt x="0" y="426244"/>
                  </a:lnTo>
                  <a:lnTo>
                    <a:pt x="223355" y="728663"/>
                  </a:lnTo>
                  <a:cubicBezTo>
                    <a:pt x="241611" y="714375"/>
                    <a:pt x="277018" y="700088"/>
                    <a:pt x="295274" y="685800"/>
                  </a:cubicBezTo>
                  <a:close/>
                </a:path>
              </a:pathLst>
            </a:custGeom>
            <a:blipFill>
              <a:blip r:embed="rId8"/>
              <a:tile tx="0" ty="0" sx="100000" sy="100000" flip="none" algn="tl"/>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3" name="Freeform: Shape 182">
              <a:extLst>
                <a:ext uri="{FF2B5EF4-FFF2-40B4-BE49-F238E27FC236}">
                  <a16:creationId xmlns:a16="http://schemas.microsoft.com/office/drawing/2014/main" id="{2DBFB103-F6F2-47D4-A00F-A177E15EDB8C}"/>
                </a:ext>
              </a:extLst>
            </p:cNvPr>
            <p:cNvSpPr/>
            <p:nvPr/>
          </p:nvSpPr>
          <p:spPr>
            <a:xfrm>
              <a:off x="4090652" y="4182719"/>
              <a:ext cx="702610" cy="630402"/>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31457 w 871556"/>
                <a:gd name="connsiteY3" fmla="*/ 781523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31457 w 871556"/>
                <a:gd name="connsiteY3" fmla="*/ 781523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31457 w 871556"/>
                <a:gd name="connsiteY3" fmla="*/ 781523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31457 w 871556"/>
                <a:gd name="connsiteY3" fmla="*/ 781523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31457 w 871556"/>
                <a:gd name="connsiteY3" fmla="*/ 781523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72425 w 871556"/>
                <a:gd name="connsiteY2" fmla="*/ 487202 h 795338"/>
                <a:gd name="connsiteX3" fmla="*/ 331457 w 871556"/>
                <a:gd name="connsiteY3" fmla="*/ 781523 h 795338"/>
                <a:gd name="connsiteX4" fmla="*/ 816769 w 871556"/>
                <a:gd name="connsiteY4" fmla="*/ 795338 h 795338"/>
                <a:gd name="connsiteX5" fmla="*/ 812483 w 871556"/>
                <a:gd name="connsiteY5" fmla="*/ 381477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2480"/>
                <a:gd name="connsiteX1" fmla="*/ 342900 w 871556"/>
                <a:gd name="connsiteY1" fmla="*/ 285750 h 792480"/>
                <a:gd name="connsiteX2" fmla="*/ 372425 w 871556"/>
                <a:gd name="connsiteY2" fmla="*/ 487202 h 792480"/>
                <a:gd name="connsiteX3" fmla="*/ 331457 w 871556"/>
                <a:gd name="connsiteY3" fmla="*/ 781523 h 792480"/>
                <a:gd name="connsiteX4" fmla="*/ 853929 w 871556"/>
                <a:gd name="connsiteY4" fmla="*/ 792480 h 792480"/>
                <a:gd name="connsiteX5" fmla="*/ 812483 w 871556"/>
                <a:gd name="connsiteY5" fmla="*/ 381477 h 792480"/>
                <a:gd name="connsiteX6" fmla="*/ 871538 w 871556"/>
                <a:gd name="connsiteY6" fmla="*/ 292894 h 792480"/>
                <a:gd name="connsiteX7" fmla="*/ 823913 w 871556"/>
                <a:gd name="connsiteY7" fmla="*/ 197644 h 792480"/>
                <a:gd name="connsiteX8" fmla="*/ 809625 w 871556"/>
                <a:gd name="connsiteY8" fmla="*/ 47625 h 792480"/>
                <a:gd name="connsiteX9" fmla="*/ 707232 w 871556"/>
                <a:gd name="connsiteY9" fmla="*/ 38100 h 792480"/>
                <a:gd name="connsiteX10" fmla="*/ 692944 w 871556"/>
                <a:gd name="connsiteY10" fmla="*/ 0 h 792480"/>
                <a:gd name="connsiteX11" fmla="*/ 673894 w 871556"/>
                <a:gd name="connsiteY11" fmla="*/ 28575 h 792480"/>
                <a:gd name="connsiteX12" fmla="*/ 654844 w 871556"/>
                <a:gd name="connsiteY12" fmla="*/ 204788 h 792480"/>
                <a:gd name="connsiteX13" fmla="*/ 585788 w 871556"/>
                <a:gd name="connsiteY13" fmla="*/ 33338 h 792480"/>
                <a:gd name="connsiteX14" fmla="*/ 576263 w 871556"/>
                <a:gd name="connsiteY14" fmla="*/ 97631 h 792480"/>
                <a:gd name="connsiteX15" fmla="*/ 447675 w 871556"/>
                <a:gd name="connsiteY15" fmla="*/ 30956 h 792480"/>
                <a:gd name="connsiteX16" fmla="*/ 300038 w 871556"/>
                <a:gd name="connsiteY16" fmla="*/ 45244 h 792480"/>
                <a:gd name="connsiteX17" fmla="*/ 0 w 871556"/>
                <a:gd name="connsiteY17" fmla="*/ 690563 h 792480"/>
                <a:gd name="connsiteX18" fmla="*/ 76200 w 871556"/>
                <a:gd name="connsiteY18" fmla="*/ 723900 h 792480"/>
                <a:gd name="connsiteX0" fmla="*/ 76200 w 871556"/>
                <a:gd name="connsiteY0" fmla="*/ 723900 h 792480"/>
                <a:gd name="connsiteX1" fmla="*/ 342900 w 871556"/>
                <a:gd name="connsiteY1" fmla="*/ 285750 h 792480"/>
                <a:gd name="connsiteX2" fmla="*/ 349557 w 871556"/>
                <a:gd name="connsiteY2" fmla="*/ 487202 h 792480"/>
                <a:gd name="connsiteX3" fmla="*/ 331457 w 871556"/>
                <a:gd name="connsiteY3" fmla="*/ 781523 h 792480"/>
                <a:gd name="connsiteX4" fmla="*/ 853929 w 871556"/>
                <a:gd name="connsiteY4" fmla="*/ 792480 h 792480"/>
                <a:gd name="connsiteX5" fmla="*/ 812483 w 871556"/>
                <a:gd name="connsiteY5" fmla="*/ 381477 h 792480"/>
                <a:gd name="connsiteX6" fmla="*/ 871538 w 871556"/>
                <a:gd name="connsiteY6" fmla="*/ 292894 h 792480"/>
                <a:gd name="connsiteX7" fmla="*/ 823913 w 871556"/>
                <a:gd name="connsiteY7" fmla="*/ 197644 h 792480"/>
                <a:gd name="connsiteX8" fmla="*/ 809625 w 871556"/>
                <a:gd name="connsiteY8" fmla="*/ 47625 h 792480"/>
                <a:gd name="connsiteX9" fmla="*/ 707232 w 871556"/>
                <a:gd name="connsiteY9" fmla="*/ 38100 h 792480"/>
                <a:gd name="connsiteX10" fmla="*/ 692944 w 871556"/>
                <a:gd name="connsiteY10" fmla="*/ 0 h 792480"/>
                <a:gd name="connsiteX11" fmla="*/ 673894 w 871556"/>
                <a:gd name="connsiteY11" fmla="*/ 28575 h 792480"/>
                <a:gd name="connsiteX12" fmla="*/ 654844 w 871556"/>
                <a:gd name="connsiteY12" fmla="*/ 204788 h 792480"/>
                <a:gd name="connsiteX13" fmla="*/ 585788 w 871556"/>
                <a:gd name="connsiteY13" fmla="*/ 33338 h 792480"/>
                <a:gd name="connsiteX14" fmla="*/ 576263 w 871556"/>
                <a:gd name="connsiteY14" fmla="*/ 97631 h 792480"/>
                <a:gd name="connsiteX15" fmla="*/ 447675 w 871556"/>
                <a:gd name="connsiteY15" fmla="*/ 30956 h 792480"/>
                <a:gd name="connsiteX16" fmla="*/ 300038 w 871556"/>
                <a:gd name="connsiteY16" fmla="*/ 45244 h 792480"/>
                <a:gd name="connsiteX17" fmla="*/ 0 w 871556"/>
                <a:gd name="connsiteY17" fmla="*/ 690563 h 792480"/>
                <a:gd name="connsiteX18" fmla="*/ 76200 w 871556"/>
                <a:gd name="connsiteY18" fmla="*/ 723900 h 792480"/>
                <a:gd name="connsiteX0" fmla="*/ 76200 w 871556"/>
                <a:gd name="connsiteY0" fmla="*/ 723900 h 792480"/>
                <a:gd name="connsiteX1" fmla="*/ 342900 w 871556"/>
                <a:gd name="connsiteY1" fmla="*/ 285750 h 792480"/>
                <a:gd name="connsiteX2" fmla="*/ 349557 w 871556"/>
                <a:gd name="connsiteY2" fmla="*/ 487202 h 792480"/>
                <a:gd name="connsiteX3" fmla="*/ 331457 w 871556"/>
                <a:gd name="connsiteY3" fmla="*/ 781523 h 792480"/>
                <a:gd name="connsiteX4" fmla="*/ 853929 w 871556"/>
                <a:gd name="connsiteY4" fmla="*/ 792480 h 792480"/>
                <a:gd name="connsiteX5" fmla="*/ 812483 w 871556"/>
                <a:gd name="connsiteY5" fmla="*/ 381477 h 792480"/>
                <a:gd name="connsiteX6" fmla="*/ 871538 w 871556"/>
                <a:gd name="connsiteY6" fmla="*/ 292894 h 792480"/>
                <a:gd name="connsiteX7" fmla="*/ 823913 w 871556"/>
                <a:gd name="connsiteY7" fmla="*/ 197644 h 792480"/>
                <a:gd name="connsiteX8" fmla="*/ 809625 w 871556"/>
                <a:gd name="connsiteY8" fmla="*/ 47625 h 792480"/>
                <a:gd name="connsiteX9" fmla="*/ 707232 w 871556"/>
                <a:gd name="connsiteY9" fmla="*/ 38100 h 792480"/>
                <a:gd name="connsiteX10" fmla="*/ 692944 w 871556"/>
                <a:gd name="connsiteY10" fmla="*/ 0 h 792480"/>
                <a:gd name="connsiteX11" fmla="*/ 673894 w 871556"/>
                <a:gd name="connsiteY11" fmla="*/ 28575 h 792480"/>
                <a:gd name="connsiteX12" fmla="*/ 654844 w 871556"/>
                <a:gd name="connsiteY12" fmla="*/ 204788 h 792480"/>
                <a:gd name="connsiteX13" fmla="*/ 585788 w 871556"/>
                <a:gd name="connsiteY13" fmla="*/ 33338 h 792480"/>
                <a:gd name="connsiteX14" fmla="*/ 576263 w 871556"/>
                <a:gd name="connsiteY14" fmla="*/ 97631 h 792480"/>
                <a:gd name="connsiteX15" fmla="*/ 447675 w 871556"/>
                <a:gd name="connsiteY15" fmla="*/ 30956 h 792480"/>
                <a:gd name="connsiteX16" fmla="*/ 300038 w 871556"/>
                <a:gd name="connsiteY16" fmla="*/ 45244 h 792480"/>
                <a:gd name="connsiteX17" fmla="*/ 0 w 871556"/>
                <a:gd name="connsiteY17" fmla="*/ 690563 h 792480"/>
                <a:gd name="connsiteX18" fmla="*/ 76200 w 871556"/>
                <a:gd name="connsiteY18" fmla="*/ 723900 h 792480"/>
                <a:gd name="connsiteX0" fmla="*/ 76200 w 871556"/>
                <a:gd name="connsiteY0" fmla="*/ 723900 h 792480"/>
                <a:gd name="connsiteX1" fmla="*/ 342900 w 871556"/>
                <a:gd name="connsiteY1" fmla="*/ 285750 h 792480"/>
                <a:gd name="connsiteX2" fmla="*/ 349557 w 871556"/>
                <a:gd name="connsiteY2" fmla="*/ 487202 h 792480"/>
                <a:gd name="connsiteX3" fmla="*/ 331457 w 871556"/>
                <a:gd name="connsiteY3" fmla="*/ 781523 h 792480"/>
                <a:gd name="connsiteX4" fmla="*/ 853929 w 871556"/>
                <a:gd name="connsiteY4" fmla="*/ 792480 h 792480"/>
                <a:gd name="connsiteX5" fmla="*/ 812483 w 871556"/>
                <a:gd name="connsiteY5" fmla="*/ 381477 h 792480"/>
                <a:gd name="connsiteX6" fmla="*/ 871538 w 871556"/>
                <a:gd name="connsiteY6" fmla="*/ 292894 h 792480"/>
                <a:gd name="connsiteX7" fmla="*/ 823913 w 871556"/>
                <a:gd name="connsiteY7" fmla="*/ 197644 h 792480"/>
                <a:gd name="connsiteX8" fmla="*/ 809625 w 871556"/>
                <a:gd name="connsiteY8" fmla="*/ 47625 h 792480"/>
                <a:gd name="connsiteX9" fmla="*/ 707232 w 871556"/>
                <a:gd name="connsiteY9" fmla="*/ 38100 h 792480"/>
                <a:gd name="connsiteX10" fmla="*/ 692944 w 871556"/>
                <a:gd name="connsiteY10" fmla="*/ 0 h 792480"/>
                <a:gd name="connsiteX11" fmla="*/ 673894 w 871556"/>
                <a:gd name="connsiteY11" fmla="*/ 28575 h 792480"/>
                <a:gd name="connsiteX12" fmla="*/ 654844 w 871556"/>
                <a:gd name="connsiteY12" fmla="*/ 204788 h 792480"/>
                <a:gd name="connsiteX13" fmla="*/ 585788 w 871556"/>
                <a:gd name="connsiteY13" fmla="*/ 33338 h 792480"/>
                <a:gd name="connsiteX14" fmla="*/ 576263 w 871556"/>
                <a:gd name="connsiteY14" fmla="*/ 97631 h 792480"/>
                <a:gd name="connsiteX15" fmla="*/ 447675 w 871556"/>
                <a:gd name="connsiteY15" fmla="*/ 30956 h 792480"/>
                <a:gd name="connsiteX16" fmla="*/ 300038 w 871556"/>
                <a:gd name="connsiteY16" fmla="*/ 45244 h 792480"/>
                <a:gd name="connsiteX17" fmla="*/ 0 w 871556"/>
                <a:gd name="connsiteY17" fmla="*/ 690563 h 792480"/>
                <a:gd name="connsiteX18" fmla="*/ 76200 w 871556"/>
                <a:gd name="connsiteY18" fmla="*/ 723900 h 792480"/>
                <a:gd name="connsiteX0" fmla="*/ 76200 w 871556"/>
                <a:gd name="connsiteY0" fmla="*/ 723900 h 792480"/>
                <a:gd name="connsiteX1" fmla="*/ 342900 w 871556"/>
                <a:gd name="connsiteY1" fmla="*/ 285750 h 792480"/>
                <a:gd name="connsiteX2" fmla="*/ 349557 w 871556"/>
                <a:gd name="connsiteY2" fmla="*/ 487202 h 792480"/>
                <a:gd name="connsiteX3" fmla="*/ 331457 w 871556"/>
                <a:gd name="connsiteY3" fmla="*/ 781523 h 792480"/>
                <a:gd name="connsiteX4" fmla="*/ 853929 w 871556"/>
                <a:gd name="connsiteY4" fmla="*/ 792480 h 792480"/>
                <a:gd name="connsiteX5" fmla="*/ 812483 w 871556"/>
                <a:gd name="connsiteY5" fmla="*/ 381477 h 792480"/>
                <a:gd name="connsiteX6" fmla="*/ 871538 w 871556"/>
                <a:gd name="connsiteY6" fmla="*/ 292894 h 792480"/>
                <a:gd name="connsiteX7" fmla="*/ 823913 w 871556"/>
                <a:gd name="connsiteY7" fmla="*/ 197644 h 792480"/>
                <a:gd name="connsiteX8" fmla="*/ 809625 w 871556"/>
                <a:gd name="connsiteY8" fmla="*/ 47625 h 792480"/>
                <a:gd name="connsiteX9" fmla="*/ 707232 w 871556"/>
                <a:gd name="connsiteY9" fmla="*/ 38100 h 792480"/>
                <a:gd name="connsiteX10" fmla="*/ 692944 w 871556"/>
                <a:gd name="connsiteY10" fmla="*/ 0 h 792480"/>
                <a:gd name="connsiteX11" fmla="*/ 673894 w 871556"/>
                <a:gd name="connsiteY11" fmla="*/ 28575 h 792480"/>
                <a:gd name="connsiteX12" fmla="*/ 654844 w 871556"/>
                <a:gd name="connsiteY12" fmla="*/ 204788 h 792480"/>
                <a:gd name="connsiteX13" fmla="*/ 585788 w 871556"/>
                <a:gd name="connsiteY13" fmla="*/ 33338 h 792480"/>
                <a:gd name="connsiteX14" fmla="*/ 576263 w 871556"/>
                <a:gd name="connsiteY14" fmla="*/ 97631 h 792480"/>
                <a:gd name="connsiteX15" fmla="*/ 447675 w 871556"/>
                <a:gd name="connsiteY15" fmla="*/ 30956 h 792480"/>
                <a:gd name="connsiteX16" fmla="*/ 300038 w 871556"/>
                <a:gd name="connsiteY16" fmla="*/ 45244 h 792480"/>
                <a:gd name="connsiteX17" fmla="*/ 0 w 871556"/>
                <a:gd name="connsiteY17" fmla="*/ 690563 h 792480"/>
                <a:gd name="connsiteX18" fmla="*/ 76200 w 871556"/>
                <a:gd name="connsiteY18" fmla="*/ 723900 h 792480"/>
                <a:gd name="connsiteX0" fmla="*/ 76200 w 871556"/>
                <a:gd name="connsiteY0" fmla="*/ 723900 h 792480"/>
                <a:gd name="connsiteX1" fmla="*/ 342900 w 871556"/>
                <a:gd name="connsiteY1" fmla="*/ 285750 h 792480"/>
                <a:gd name="connsiteX2" fmla="*/ 349557 w 871556"/>
                <a:gd name="connsiteY2" fmla="*/ 487202 h 792480"/>
                <a:gd name="connsiteX3" fmla="*/ 241499 w 871556"/>
                <a:gd name="connsiteY3" fmla="*/ 787511 h 792480"/>
                <a:gd name="connsiteX4" fmla="*/ 853929 w 871556"/>
                <a:gd name="connsiteY4" fmla="*/ 792480 h 792480"/>
                <a:gd name="connsiteX5" fmla="*/ 812483 w 871556"/>
                <a:gd name="connsiteY5" fmla="*/ 381477 h 792480"/>
                <a:gd name="connsiteX6" fmla="*/ 871538 w 871556"/>
                <a:gd name="connsiteY6" fmla="*/ 292894 h 792480"/>
                <a:gd name="connsiteX7" fmla="*/ 823913 w 871556"/>
                <a:gd name="connsiteY7" fmla="*/ 197644 h 792480"/>
                <a:gd name="connsiteX8" fmla="*/ 809625 w 871556"/>
                <a:gd name="connsiteY8" fmla="*/ 47625 h 792480"/>
                <a:gd name="connsiteX9" fmla="*/ 707232 w 871556"/>
                <a:gd name="connsiteY9" fmla="*/ 38100 h 792480"/>
                <a:gd name="connsiteX10" fmla="*/ 692944 w 871556"/>
                <a:gd name="connsiteY10" fmla="*/ 0 h 792480"/>
                <a:gd name="connsiteX11" fmla="*/ 673894 w 871556"/>
                <a:gd name="connsiteY11" fmla="*/ 28575 h 792480"/>
                <a:gd name="connsiteX12" fmla="*/ 654844 w 871556"/>
                <a:gd name="connsiteY12" fmla="*/ 204788 h 792480"/>
                <a:gd name="connsiteX13" fmla="*/ 585788 w 871556"/>
                <a:gd name="connsiteY13" fmla="*/ 33338 h 792480"/>
                <a:gd name="connsiteX14" fmla="*/ 576263 w 871556"/>
                <a:gd name="connsiteY14" fmla="*/ 97631 h 792480"/>
                <a:gd name="connsiteX15" fmla="*/ 447675 w 871556"/>
                <a:gd name="connsiteY15" fmla="*/ 30956 h 792480"/>
                <a:gd name="connsiteX16" fmla="*/ 300038 w 871556"/>
                <a:gd name="connsiteY16" fmla="*/ 45244 h 792480"/>
                <a:gd name="connsiteX17" fmla="*/ 0 w 871556"/>
                <a:gd name="connsiteY17" fmla="*/ 690563 h 792480"/>
                <a:gd name="connsiteX18" fmla="*/ 76200 w 871556"/>
                <a:gd name="connsiteY18" fmla="*/ 723900 h 792480"/>
                <a:gd name="connsiteX0" fmla="*/ 76200 w 947957"/>
                <a:gd name="connsiteY0" fmla="*/ 723900 h 792480"/>
                <a:gd name="connsiteX1" fmla="*/ 342900 w 947957"/>
                <a:gd name="connsiteY1" fmla="*/ 285750 h 792480"/>
                <a:gd name="connsiteX2" fmla="*/ 349557 w 947957"/>
                <a:gd name="connsiteY2" fmla="*/ 487202 h 792480"/>
                <a:gd name="connsiteX3" fmla="*/ 241499 w 947957"/>
                <a:gd name="connsiteY3" fmla="*/ 787511 h 792480"/>
                <a:gd name="connsiteX4" fmla="*/ 937460 w 947957"/>
                <a:gd name="connsiteY4" fmla="*/ 792480 h 792480"/>
                <a:gd name="connsiteX5" fmla="*/ 812483 w 947957"/>
                <a:gd name="connsiteY5" fmla="*/ 381477 h 792480"/>
                <a:gd name="connsiteX6" fmla="*/ 871538 w 947957"/>
                <a:gd name="connsiteY6" fmla="*/ 292894 h 792480"/>
                <a:gd name="connsiteX7" fmla="*/ 823913 w 947957"/>
                <a:gd name="connsiteY7" fmla="*/ 197644 h 792480"/>
                <a:gd name="connsiteX8" fmla="*/ 809625 w 947957"/>
                <a:gd name="connsiteY8" fmla="*/ 47625 h 792480"/>
                <a:gd name="connsiteX9" fmla="*/ 707232 w 947957"/>
                <a:gd name="connsiteY9" fmla="*/ 38100 h 792480"/>
                <a:gd name="connsiteX10" fmla="*/ 692944 w 947957"/>
                <a:gd name="connsiteY10" fmla="*/ 0 h 792480"/>
                <a:gd name="connsiteX11" fmla="*/ 673894 w 947957"/>
                <a:gd name="connsiteY11" fmla="*/ 28575 h 792480"/>
                <a:gd name="connsiteX12" fmla="*/ 654844 w 947957"/>
                <a:gd name="connsiteY12" fmla="*/ 204788 h 792480"/>
                <a:gd name="connsiteX13" fmla="*/ 585788 w 947957"/>
                <a:gd name="connsiteY13" fmla="*/ 33338 h 792480"/>
                <a:gd name="connsiteX14" fmla="*/ 576263 w 947957"/>
                <a:gd name="connsiteY14" fmla="*/ 97631 h 792480"/>
                <a:gd name="connsiteX15" fmla="*/ 447675 w 947957"/>
                <a:gd name="connsiteY15" fmla="*/ 30956 h 792480"/>
                <a:gd name="connsiteX16" fmla="*/ 300038 w 947957"/>
                <a:gd name="connsiteY16" fmla="*/ 45244 h 792480"/>
                <a:gd name="connsiteX17" fmla="*/ 0 w 947957"/>
                <a:gd name="connsiteY17" fmla="*/ 690563 h 792480"/>
                <a:gd name="connsiteX18" fmla="*/ 76200 w 947957"/>
                <a:gd name="connsiteY18" fmla="*/ 723900 h 792480"/>
                <a:gd name="connsiteX0" fmla="*/ 76200 w 947957"/>
                <a:gd name="connsiteY0" fmla="*/ 723900 h 792480"/>
                <a:gd name="connsiteX1" fmla="*/ 342900 w 947957"/>
                <a:gd name="connsiteY1" fmla="*/ 285750 h 792480"/>
                <a:gd name="connsiteX2" fmla="*/ 323855 w 947957"/>
                <a:gd name="connsiteY2" fmla="*/ 475228 h 792480"/>
                <a:gd name="connsiteX3" fmla="*/ 241499 w 947957"/>
                <a:gd name="connsiteY3" fmla="*/ 787511 h 792480"/>
                <a:gd name="connsiteX4" fmla="*/ 937460 w 947957"/>
                <a:gd name="connsiteY4" fmla="*/ 792480 h 792480"/>
                <a:gd name="connsiteX5" fmla="*/ 812483 w 947957"/>
                <a:gd name="connsiteY5" fmla="*/ 381477 h 792480"/>
                <a:gd name="connsiteX6" fmla="*/ 871538 w 947957"/>
                <a:gd name="connsiteY6" fmla="*/ 292894 h 792480"/>
                <a:gd name="connsiteX7" fmla="*/ 823913 w 947957"/>
                <a:gd name="connsiteY7" fmla="*/ 197644 h 792480"/>
                <a:gd name="connsiteX8" fmla="*/ 809625 w 947957"/>
                <a:gd name="connsiteY8" fmla="*/ 47625 h 792480"/>
                <a:gd name="connsiteX9" fmla="*/ 707232 w 947957"/>
                <a:gd name="connsiteY9" fmla="*/ 38100 h 792480"/>
                <a:gd name="connsiteX10" fmla="*/ 692944 w 947957"/>
                <a:gd name="connsiteY10" fmla="*/ 0 h 792480"/>
                <a:gd name="connsiteX11" fmla="*/ 673894 w 947957"/>
                <a:gd name="connsiteY11" fmla="*/ 28575 h 792480"/>
                <a:gd name="connsiteX12" fmla="*/ 654844 w 947957"/>
                <a:gd name="connsiteY12" fmla="*/ 204788 h 792480"/>
                <a:gd name="connsiteX13" fmla="*/ 585788 w 947957"/>
                <a:gd name="connsiteY13" fmla="*/ 33338 h 792480"/>
                <a:gd name="connsiteX14" fmla="*/ 576263 w 947957"/>
                <a:gd name="connsiteY14" fmla="*/ 97631 h 792480"/>
                <a:gd name="connsiteX15" fmla="*/ 447675 w 947957"/>
                <a:gd name="connsiteY15" fmla="*/ 30956 h 792480"/>
                <a:gd name="connsiteX16" fmla="*/ 300038 w 947957"/>
                <a:gd name="connsiteY16" fmla="*/ 45244 h 792480"/>
                <a:gd name="connsiteX17" fmla="*/ 0 w 947957"/>
                <a:gd name="connsiteY17" fmla="*/ 690563 h 792480"/>
                <a:gd name="connsiteX18" fmla="*/ 76200 w 947957"/>
                <a:gd name="connsiteY18" fmla="*/ 72390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957" h="792480">
                  <a:moveTo>
                    <a:pt x="76200" y="723900"/>
                  </a:moveTo>
                  <a:cubicBezTo>
                    <a:pt x="217979" y="597858"/>
                    <a:pt x="265906" y="443707"/>
                    <a:pt x="342900" y="285750"/>
                  </a:cubicBezTo>
                  <a:cubicBezTo>
                    <a:pt x="357188" y="354806"/>
                    <a:pt x="314330" y="401409"/>
                    <a:pt x="323855" y="475228"/>
                  </a:cubicBezTo>
                  <a:cubicBezTo>
                    <a:pt x="259541" y="636221"/>
                    <a:pt x="246263" y="684641"/>
                    <a:pt x="241499" y="787511"/>
                  </a:cubicBezTo>
                  <a:cubicBezTo>
                    <a:pt x="415656" y="791163"/>
                    <a:pt x="763303" y="788828"/>
                    <a:pt x="937460" y="792480"/>
                  </a:cubicBezTo>
                  <a:cubicBezTo>
                    <a:pt x="992247" y="659290"/>
                    <a:pt x="814864" y="520383"/>
                    <a:pt x="812483" y="381477"/>
                  </a:cubicBezTo>
                  <a:cubicBezTo>
                    <a:pt x="833121" y="352902"/>
                    <a:pt x="867569" y="354806"/>
                    <a:pt x="871538" y="292894"/>
                  </a:cubicBezTo>
                  <a:cubicBezTo>
                    <a:pt x="872332" y="239712"/>
                    <a:pt x="846931" y="224631"/>
                    <a:pt x="823913" y="197644"/>
                  </a:cubicBezTo>
                  <a:lnTo>
                    <a:pt x="809625" y="47625"/>
                  </a:lnTo>
                  <a:lnTo>
                    <a:pt x="707232" y="38100"/>
                  </a:lnTo>
                  <a:lnTo>
                    <a:pt x="692944" y="0"/>
                  </a:lnTo>
                  <a:lnTo>
                    <a:pt x="673894" y="28575"/>
                  </a:lnTo>
                  <a:lnTo>
                    <a:pt x="654844" y="204788"/>
                  </a:lnTo>
                  <a:lnTo>
                    <a:pt x="585788" y="33338"/>
                  </a:lnTo>
                  <a:lnTo>
                    <a:pt x="576263" y="97631"/>
                  </a:lnTo>
                  <a:lnTo>
                    <a:pt x="447675" y="30956"/>
                  </a:lnTo>
                  <a:cubicBezTo>
                    <a:pt x="398463" y="23813"/>
                    <a:pt x="351631" y="16669"/>
                    <a:pt x="300038" y="45244"/>
                  </a:cubicBezTo>
                  <a:cubicBezTo>
                    <a:pt x="252413" y="91281"/>
                    <a:pt x="100013" y="475457"/>
                    <a:pt x="0" y="690563"/>
                  </a:cubicBezTo>
                  <a:lnTo>
                    <a:pt x="76200" y="723900"/>
                  </a:lnTo>
                  <a:close/>
                </a:path>
              </a:pathLst>
            </a:custGeom>
            <a:blipFill>
              <a:blip r:embed="rId8"/>
              <a:tile tx="0" ty="0" sx="100000" sy="100000" flip="none" algn="tl"/>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4" name="Freeform: Shape 183">
              <a:extLst>
                <a:ext uri="{FF2B5EF4-FFF2-40B4-BE49-F238E27FC236}">
                  <a16:creationId xmlns:a16="http://schemas.microsoft.com/office/drawing/2014/main" id="{3064C2EA-D6CB-4727-BE2A-231D44C71DE2}"/>
                </a:ext>
              </a:extLst>
            </p:cNvPr>
            <p:cNvSpPr/>
            <p:nvPr/>
          </p:nvSpPr>
          <p:spPr>
            <a:xfrm>
              <a:off x="4416983" y="4176690"/>
              <a:ext cx="107074" cy="90924"/>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8"/>
              <a:tile tx="0" ty="0" sx="100000" sy="100000" flip="none" algn="tl"/>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85" name="Freeform: Shape 184">
              <a:extLst>
                <a:ext uri="{FF2B5EF4-FFF2-40B4-BE49-F238E27FC236}">
                  <a16:creationId xmlns:a16="http://schemas.microsoft.com/office/drawing/2014/main" id="{0D477B1C-881D-4D39-BC19-D28EA7E16730}"/>
                </a:ext>
              </a:extLst>
            </p:cNvPr>
            <p:cNvSpPr/>
            <p:nvPr/>
          </p:nvSpPr>
          <p:spPr>
            <a:xfrm flipH="1">
              <a:off x="4068111" y="3069426"/>
              <a:ext cx="972651" cy="701882"/>
            </a:xfrm>
            <a:custGeom>
              <a:avLst/>
              <a:gdLst>
                <a:gd name="connsiteX0" fmla="*/ 76200 w 1314450"/>
                <a:gd name="connsiteY0" fmla="*/ 933450 h 933450"/>
                <a:gd name="connsiteX1" fmla="*/ 0 w 1314450"/>
                <a:gd name="connsiteY1" fmla="*/ 930275 h 933450"/>
                <a:gd name="connsiteX2" fmla="*/ 41275 w 1314450"/>
                <a:gd name="connsiteY2" fmla="*/ 441325 h 933450"/>
                <a:gd name="connsiteX3" fmla="*/ 238125 w 1314450"/>
                <a:gd name="connsiteY3" fmla="*/ 149225 h 933450"/>
                <a:gd name="connsiteX4" fmla="*/ 625475 w 1314450"/>
                <a:gd name="connsiteY4" fmla="*/ 0 h 933450"/>
                <a:gd name="connsiteX5" fmla="*/ 923925 w 1314450"/>
                <a:gd name="connsiteY5" fmla="*/ 44450 h 933450"/>
                <a:gd name="connsiteX6" fmla="*/ 1006475 w 1314450"/>
                <a:gd name="connsiteY6" fmla="*/ 158750 h 933450"/>
                <a:gd name="connsiteX7" fmla="*/ 1149350 w 1314450"/>
                <a:gd name="connsiteY7" fmla="*/ 215900 h 933450"/>
                <a:gd name="connsiteX8" fmla="*/ 1314450 w 1314450"/>
                <a:gd name="connsiteY8" fmla="*/ 628650 h 933450"/>
                <a:gd name="connsiteX9" fmla="*/ 1292225 w 1314450"/>
                <a:gd name="connsiteY9" fmla="*/ 933450 h 933450"/>
                <a:gd name="connsiteX10" fmla="*/ 1225550 w 1314450"/>
                <a:gd name="connsiteY10" fmla="*/ 920750 h 933450"/>
                <a:gd name="connsiteX11" fmla="*/ 1250950 w 1314450"/>
                <a:gd name="connsiteY11" fmla="*/ 879475 h 933450"/>
                <a:gd name="connsiteX12" fmla="*/ 1111250 w 1314450"/>
                <a:gd name="connsiteY12" fmla="*/ 527050 h 933450"/>
                <a:gd name="connsiteX13" fmla="*/ 1231900 w 1314450"/>
                <a:gd name="connsiteY13" fmla="*/ 882650 h 933450"/>
                <a:gd name="connsiteX14" fmla="*/ 1092200 w 1314450"/>
                <a:gd name="connsiteY14" fmla="*/ 612775 h 933450"/>
                <a:gd name="connsiteX15" fmla="*/ 987425 w 1314450"/>
                <a:gd name="connsiteY15" fmla="*/ 336550 h 933450"/>
                <a:gd name="connsiteX16" fmla="*/ 879475 w 1314450"/>
                <a:gd name="connsiteY16" fmla="*/ 504825 h 933450"/>
                <a:gd name="connsiteX17" fmla="*/ 530225 w 1314450"/>
                <a:gd name="connsiteY17" fmla="*/ 555625 h 933450"/>
                <a:gd name="connsiteX18" fmla="*/ 244475 w 1314450"/>
                <a:gd name="connsiteY18" fmla="*/ 574675 h 933450"/>
                <a:gd name="connsiteX19" fmla="*/ 111125 w 1314450"/>
                <a:gd name="connsiteY19" fmla="*/ 698500 h 933450"/>
                <a:gd name="connsiteX20" fmla="*/ 76200 w 1314450"/>
                <a:gd name="connsiteY20" fmla="*/ 933450 h 933450"/>
                <a:gd name="connsiteX0" fmla="*/ 76307 w 1314557"/>
                <a:gd name="connsiteY0" fmla="*/ 933450 h 933450"/>
                <a:gd name="connsiteX1" fmla="*/ 107 w 1314557"/>
                <a:gd name="connsiteY1" fmla="*/ 930275 h 933450"/>
                <a:gd name="connsiteX2" fmla="*/ 41382 w 1314557"/>
                <a:gd name="connsiteY2" fmla="*/ 441325 h 933450"/>
                <a:gd name="connsiteX3" fmla="*/ 238232 w 1314557"/>
                <a:gd name="connsiteY3" fmla="*/ 149225 h 933450"/>
                <a:gd name="connsiteX4" fmla="*/ 625582 w 1314557"/>
                <a:gd name="connsiteY4" fmla="*/ 0 h 933450"/>
                <a:gd name="connsiteX5" fmla="*/ 924032 w 1314557"/>
                <a:gd name="connsiteY5" fmla="*/ 44450 h 933450"/>
                <a:gd name="connsiteX6" fmla="*/ 1006582 w 1314557"/>
                <a:gd name="connsiteY6" fmla="*/ 158750 h 933450"/>
                <a:gd name="connsiteX7" fmla="*/ 1149457 w 1314557"/>
                <a:gd name="connsiteY7" fmla="*/ 215900 h 933450"/>
                <a:gd name="connsiteX8" fmla="*/ 1314557 w 1314557"/>
                <a:gd name="connsiteY8" fmla="*/ 628650 h 933450"/>
                <a:gd name="connsiteX9" fmla="*/ 1292332 w 1314557"/>
                <a:gd name="connsiteY9" fmla="*/ 933450 h 933450"/>
                <a:gd name="connsiteX10" fmla="*/ 1225657 w 1314557"/>
                <a:gd name="connsiteY10" fmla="*/ 920750 h 933450"/>
                <a:gd name="connsiteX11" fmla="*/ 1251057 w 1314557"/>
                <a:gd name="connsiteY11" fmla="*/ 879475 h 933450"/>
                <a:gd name="connsiteX12" fmla="*/ 1111357 w 1314557"/>
                <a:gd name="connsiteY12" fmla="*/ 527050 h 933450"/>
                <a:gd name="connsiteX13" fmla="*/ 1232007 w 1314557"/>
                <a:gd name="connsiteY13" fmla="*/ 882650 h 933450"/>
                <a:gd name="connsiteX14" fmla="*/ 1092307 w 1314557"/>
                <a:gd name="connsiteY14" fmla="*/ 612775 h 933450"/>
                <a:gd name="connsiteX15" fmla="*/ 987532 w 1314557"/>
                <a:gd name="connsiteY15" fmla="*/ 336550 h 933450"/>
                <a:gd name="connsiteX16" fmla="*/ 879582 w 1314557"/>
                <a:gd name="connsiteY16" fmla="*/ 504825 h 933450"/>
                <a:gd name="connsiteX17" fmla="*/ 530332 w 1314557"/>
                <a:gd name="connsiteY17" fmla="*/ 555625 h 933450"/>
                <a:gd name="connsiteX18" fmla="*/ 244582 w 1314557"/>
                <a:gd name="connsiteY18" fmla="*/ 574675 h 933450"/>
                <a:gd name="connsiteX19" fmla="*/ 111232 w 1314557"/>
                <a:gd name="connsiteY19" fmla="*/ 698500 h 933450"/>
                <a:gd name="connsiteX20" fmla="*/ 76307 w 1314557"/>
                <a:gd name="connsiteY20" fmla="*/ 933450 h 933450"/>
                <a:gd name="connsiteX0" fmla="*/ 79301 w 1317551"/>
                <a:gd name="connsiteY0" fmla="*/ 933450 h 933450"/>
                <a:gd name="connsiteX1" fmla="*/ 3101 w 1317551"/>
                <a:gd name="connsiteY1" fmla="*/ 930275 h 933450"/>
                <a:gd name="connsiteX2" fmla="*/ 44376 w 1317551"/>
                <a:gd name="connsiteY2" fmla="*/ 441325 h 933450"/>
                <a:gd name="connsiteX3" fmla="*/ 241226 w 1317551"/>
                <a:gd name="connsiteY3" fmla="*/ 149225 h 933450"/>
                <a:gd name="connsiteX4" fmla="*/ 628576 w 1317551"/>
                <a:gd name="connsiteY4" fmla="*/ 0 h 933450"/>
                <a:gd name="connsiteX5" fmla="*/ 927026 w 1317551"/>
                <a:gd name="connsiteY5" fmla="*/ 44450 h 933450"/>
                <a:gd name="connsiteX6" fmla="*/ 1009576 w 1317551"/>
                <a:gd name="connsiteY6" fmla="*/ 158750 h 933450"/>
                <a:gd name="connsiteX7" fmla="*/ 1152451 w 1317551"/>
                <a:gd name="connsiteY7" fmla="*/ 215900 h 933450"/>
                <a:gd name="connsiteX8" fmla="*/ 1317551 w 1317551"/>
                <a:gd name="connsiteY8" fmla="*/ 628650 h 933450"/>
                <a:gd name="connsiteX9" fmla="*/ 1295326 w 1317551"/>
                <a:gd name="connsiteY9" fmla="*/ 933450 h 933450"/>
                <a:gd name="connsiteX10" fmla="*/ 1228651 w 1317551"/>
                <a:gd name="connsiteY10" fmla="*/ 920750 h 933450"/>
                <a:gd name="connsiteX11" fmla="*/ 1254051 w 1317551"/>
                <a:gd name="connsiteY11" fmla="*/ 879475 h 933450"/>
                <a:gd name="connsiteX12" fmla="*/ 1114351 w 1317551"/>
                <a:gd name="connsiteY12" fmla="*/ 527050 h 933450"/>
                <a:gd name="connsiteX13" fmla="*/ 1235001 w 1317551"/>
                <a:gd name="connsiteY13" fmla="*/ 882650 h 933450"/>
                <a:gd name="connsiteX14" fmla="*/ 1095301 w 1317551"/>
                <a:gd name="connsiteY14" fmla="*/ 612775 h 933450"/>
                <a:gd name="connsiteX15" fmla="*/ 990526 w 1317551"/>
                <a:gd name="connsiteY15" fmla="*/ 336550 h 933450"/>
                <a:gd name="connsiteX16" fmla="*/ 882576 w 1317551"/>
                <a:gd name="connsiteY16" fmla="*/ 504825 h 933450"/>
                <a:gd name="connsiteX17" fmla="*/ 533326 w 1317551"/>
                <a:gd name="connsiteY17" fmla="*/ 555625 h 933450"/>
                <a:gd name="connsiteX18" fmla="*/ 247576 w 1317551"/>
                <a:gd name="connsiteY18" fmla="*/ 574675 h 933450"/>
                <a:gd name="connsiteX19" fmla="*/ 114226 w 1317551"/>
                <a:gd name="connsiteY19" fmla="*/ 698500 h 933450"/>
                <a:gd name="connsiteX20" fmla="*/ 79301 w 1317551"/>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3450 h 933450"/>
                <a:gd name="connsiteX1" fmla="*/ 3709 w 1318159"/>
                <a:gd name="connsiteY1" fmla="*/ 930275 h 933450"/>
                <a:gd name="connsiteX2" fmla="*/ 44984 w 1318159"/>
                <a:gd name="connsiteY2" fmla="*/ 441325 h 933450"/>
                <a:gd name="connsiteX3" fmla="*/ 241834 w 1318159"/>
                <a:gd name="connsiteY3" fmla="*/ 149225 h 933450"/>
                <a:gd name="connsiteX4" fmla="*/ 629184 w 1318159"/>
                <a:gd name="connsiteY4" fmla="*/ 0 h 933450"/>
                <a:gd name="connsiteX5" fmla="*/ 927634 w 1318159"/>
                <a:gd name="connsiteY5" fmla="*/ 44450 h 933450"/>
                <a:gd name="connsiteX6" fmla="*/ 1010184 w 1318159"/>
                <a:gd name="connsiteY6" fmla="*/ 158750 h 933450"/>
                <a:gd name="connsiteX7" fmla="*/ 1153059 w 1318159"/>
                <a:gd name="connsiteY7" fmla="*/ 215900 h 933450"/>
                <a:gd name="connsiteX8" fmla="*/ 1318159 w 1318159"/>
                <a:gd name="connsiteY8" fmla="*/ 628650 h 933450"/>
                <a:gd name="connsiteX9" fmla="*/ 1295934 w 1318159"/>
                <a:gd name="connsiteY9" fmla="*/ 933450 h 933450"/>
                <a:gd name="connsiteX10" fmla="*/ 1229259 w 1318159"/>
                <a:gd name="connsiteY10" fmla="*/ 920750 h 933450"/>
                <a:gd name="connsiteX11" fmla="*/ 1254659 w 1318159"/>
                <a:gd name="connsiteY11" fmla="*/ 879475 h 933450"/>
                <a:gd name="connsiteX12" fmla="*/ 1114959 w 1318159"/>
                <a:gd name="connsiteY12" fmla="*/ 527050 h 933450"/>
                <a:gd name="connsiteX13" fmla="*/ 1235609 w 1318159"/>
                <a:gd name="connsiteY13" fmla="*/ 882650 h 933450"/>
                <a:gd name="connsiteX14" fmla="*/ 1095909 w 1318159"/>
                <a:gd name="connsiteY14" fmla="*/ 612775 h 933450"/>
                <a:gd name="connsiteX15" fmla="*/ 991134 w 1318159"/>
                <a:gd name="connsiteY15" fmla="*/ 336550 h 933450"/>
                <a:gd name="connsiteX16" fmla="*/ 883184 w 1318159"/>
                <a:gd name="connsiteY16" fmla="*/ 504825 h 933450"/>
                <a:gd name="connsiteX17" fmla="*/ 533934 w 1318159"/>
                <a:gd name="connsiteY17" fmla="*/ 555625 h 933450"/>
                <a:gd name="connsiteX18" fmla="*/ 248184 w 1318159"/>
                <a:gd name="connsiteY18" fmla="*/ 574675 h 933450"/>
                <a:gd name="connsiteX19" fmla="*/ 114834 w 1318159"/>
                <a:gd name="connsiteY19" fmla="*/ 698500 h 933450"/>
                <a:gd name="connsiteX20" fmla="*/ 79909 w 1318159"/>
                <a:gd name="connsiteY20" fmla="*/ 933450 h 933450"/>
                <a:gd name="connsiteX0" fmla="*/ 79909 w 1318159"/>
                <a:gd name="connsiteY0" fmla="*/ 935703 h 935703"/>
                <a:gd name="connsiteX1" fmla="*/ 3709 w 1318159"/>
                <a:gd name="connsiteY1" fmla="*/ 932528 h 935703"/>
                <a:gd name="connsiteX2" fmla="*/ 44984 w 1318159"/>
                <a:gd name="connsiteY2" fmla="*/ 443578 h 935703"/>
                <a:gd name="connsiteX3" fmla="*/ 241834 w 1318159"/>
                <a:gd name="connsiteY3" fmla="*/ 151478 h 935703"/>
                <a:gd name="connsiteX4" fmla="*/ 629184 w 1318159"/>
                <a:gd name="connsiteY4" fmla="*/ 2253 h 935703"/>
                <a:gd name="connsiteX5" fmla="*/ 927634 w 1318159"/>
                <a:gd name="connsiteY5" fmla="*/ 46703 h 935703"/>
                <a:gd name="connsiteX6" fmla="*/ 1010184 w 1318159"/>
                <a:gd name="connsiteY6" fmla="*/ 161003 h 935703"/>
                <a:gd name="connsiteX7" fmla="*/ 1153059 w 1318159"/>
                <a:gd name="connsiteY7" fmla="*/ 218153 h 935703"/>
                <a:gd name="connsiteX8" fmla="*/ 1318159 w 1318159"/>
                <a:gd name="connsiteY8" fmla="*/ 630903 h 935703"/>
                <a:gd name="connsiteX9" fmla="*/ 1295934 w 1318159"/>
                <a:gd name="connsiteY9" fmla="*/ 935703 h 935703"/>
                <a:gd name="connsiteX10" fmla="*/ 1229259 w 1318159"/>
                <a:gd name="connsiteY10" fmla="*/ 923003 h 935703"/>
                <a:gd name="connsiteX11" fmla="*/ 1254659 w 1318159"/>
                <a:gd name="connsiteY11" fmla="*/ 881728 h 935703"/>
                <a:gd name="connsiteX12" fmla="*/ 1114959 w 1318159"/>
                <a:gd name="connsiteY12" fmla="*/ 529303 h 935703"/>
                <a:gd name="connsiteX13" fmla="*/ 1235609 w 1318159"/>
                <a:gd name="connsiteY13" fmla="*/ 884903 h 935703"/>
                <a:gd name="connsiteX14" fmla="*/ 1095909 w 1318159"/>
                <a:gd name="connsiteY14" fmla="*/ 615028 h 935703"/>
                <a:gd name="connsiteX15" fmla="*/ 991134 w 1318159"/>
                <a:gd name="connsiteY15" fmla="*/ 338803 h 935703"/>
                <a:gd name="connsiteX16" fmla="*/ 883184 w 1318159"/>
                <a:gd name="connsiteY16" fmla="*/ 507078 h 935703"/>
                <a:gd name="connsiteX17" fmla="*/ 533934 w 1318159"/>
                <a:gd name="connsiteY17" fmla="*/ 557878 h 935703"/>
                <a:gd name="connsiteX18" fmla="*/ 248184 w 1318159"/>
                <a:gd name="connsiteY18" fmla="*/ 576928 h 935703"/>
                <a:gd name="connsiteX19" fmla="*/ 114834 w 1318159"/>
                <a:gd name="connsiteY19" fmla="*/ 700753 h 935703"/>
                <a:gd name="connsiteX20" fmla="*/ 79909 w 1318159"/>
                <a:gd name="connsiteY20" fmla="*/ 935703 h 935703"/>
                <a:gd name="connsiteX0" fmla="*/ 79909 w 1318159"/>
                <a:gd name="connsiteY0" fmla="*/ 935703 h 935703"/>
                <a:gd name="connsiteX1" fmla="*/ 3709 w 1318159"/>
                <a:gd name="connsiteY1" fmla="*/ 932528 h 935703"/>
                <a:gd name="connsiteX2" fmla="*/ 44984 w 1318159"/>
                <a:gd name="connsiteY2" fmla="*/ 443578 h 935703"/>
                <a:gd name="connsiteX3" fmla="*/ 241834 w 1318159"/>
                <a:gd name="connsiteY3" fmla="*/ 151478 h 935703"/>
                <a:gd name="connsiteX4" fmla="*/ 629184 w 1318159"/>
                <a:gd name="connsiteY4" fmla="*/ 2253 h 935703"/>
                <a:gd name="connsiteX5" fmla="*/ 927634 w 1318159"/>
                <a:gd name="connsiteY5" fmla="*/ 46703 h 935703"/>
                <a:gd name="connsiteX6" fmla="*/ 1010184 w 1318159"/>
                <a:gd name="connsiteY6" fmla="*/ 161003 h 935703"/>
                <a:gd name="connsiteX7" fmla="*/ 1153059 w 1318159"/>
                <a:gd name="connsiteY7" fmla="*/ 218153 h 935703"/>
                <a:gd name="connsiteX8" fmla="*/ 1318159 w 1318159"/>
                <a:gd name="connsiteY8" fmla="*/ 630903 h 935703"/>
                <a:gd name="connsiteX9" fmla="*/ 1295934 w 1318159"/>
                <a:gd name="connsiteY9" fmla="*/ 935703 h 935703"/>
                <a:gd name="connsiteX10" fmla="*/ 1229259 w 1318159"/>
                <a:gd name="connsiteY10" fmla="*/ 923003 h 935703"/>
                <a:gd name="connsiteX11" fmla="*/ 1254659 w 1318159"/>
                <a:gd name="connsiteY11" fmla="*/ 881728 h 935703"/>
                <a:gd name="connsiteX12" fmla="*/ 1114959 w 1318159"/>
                <a:gd name="connsiteY12" fmla="*/ 529303 h 935703"/>
                <a:gd name="connsiteX13" fmla="*/ 1235609 w 1318159"/>
                <a:gd name="connsiteY13" fmla="*/ 884903 h 935703"/>
                <a:gd name="connsiteX14" fmla="*/ 1095909 w 1318159"/>
                <a:gd name="connsiteY14" fmla="*/ 615028 h 935703"/>
                <a:gd name="connsiteX15" fmla="*/ 991134 w 1318159"/>
                <a:gd name="connsiteY15" fmla="*/ 338803 h 935703"/>
                <a:gd name="connsiteX16" fmla="*/ 883184 w 1318159"/>
                <a:gd name="connsiteY16" fmla="*/ 507078 h 935703"/>
                <a:gd name="connsiteX17" fmla="*/ 533934 w 1318159"/>
                <a:gd name="connsiteY17" fmla="*/ 557878 h 935703"/>
                <a:gd name="connsiteX18" fmla="*/ 248184 w 1318159"/>
                <a:gd name="connsiteY18" fmla="*/ 576928 h 935703"/>
                <a:gd name="connsiteX19" fmla="*/ 114834 w 1318159"/>
                <a:gd name="connsiteY19" fmla="*/ 700753 h 935703"/>
                <a:gd name="connsiteX20" fmla="*/ 79909 w 1318159"/>
                <a:gd name="connsiteY20" fmla="*/ 935703 h 935703"/>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18159"/>
                <a:gd name="connsiteY0" fmla="*/ 935842 h 935842"/>
                <a:gd name="connsiteX1" fmla="*/ 3709 w 1318159"/>
                <a:gd name="connsiteY1" fmla="*/ 932667 h 935842"/>
                <a:gd name="connsiteX2" fmla="*/ 44984 w 1318159"/>
                <a:gd name="connsiteY2" fmla="*/ 443717 h 935842"/>
                <a:gd name="connsiteX3" fmla="*/ 241834 w 1318159"/>
                <a:gd name="connsiteY3" fmla="*/ 151617 h 935842"/>
                <a:gd name="connsiteX4" fmla="*/ 629184 w 1318159"/>
                <a:gd name="connsiteY4" fmla="*/ 2392 h 935842"/>
                <a:gd name="connsiteX5" fmla="*/ 927634 w 1318159"/>
                <a:gd name="connsiteY5" fmla="*/ 46842 h 935842"/>
                <a:gd name="connsiteX6" fmla="*/ 1010184 w 1318159"/>
                <a:gd name="connsiteY6" fmla="*/ 161142 h 935842"/>
                <a:gd name="connsiteX7" fmla="*/ 1153059 w 1318159"/>
                <a:gd name="connsiteY7" fmla="*/ 218292 h 935842"/>
                <a:gd name="connsiteX8" fmla="*/ 1318159 w 1318159"/>
                <a:gd name="connsiteY8" fmla="*/ 631042 h 935842"/>
                <a:gd name="connsiteX9" fmla="*/ 1295934 w 1318159"/>
                <a:gd name="connsiteY9" fmla="*/ 935842 h 935842"/>
                <a:gd name="connsiteX10" fmla="*/ 1229259 w 1318159"/>
                <a:gd name="connsiteY10" fmla="*/ 923142 h 935842"/>
                <a:gd name="connsiteX11" fmla="*/ 1254659 w 1318159"/>
                <a:gd name="connsiteY11" fmla="*/ 881867 h 935842"/>
                <a:gd name="connsiteX12" fmla="*/ 1114959 w 1318159"/>
                <a:gd name="connsiteY12" fmla="*/ 529442 h 935842"/>
                <a:gd name="connsiteX13" fmla="*/ 1235609 w 1318159"/>
                <a:gd name="connsiteY13" fmla="*/ 885042 h 935842"/>
                <a:gd name="connsiteX14" fmla="*/ 1095909 w 1318159"/>
                <a:gd name="connsiteY14" fmla="*/ 615167 h 935842"/>
                <a:gd name="connsiteX15" fmla="*/ 991134 w 1318159"/>
                <a:gd name="connsiteY15" fmla="*/ 338942 h 935842"/>
                <a:gd name="connsiteX16" fmla="*/ 883184 w 1318159"/>
                <a:gd name="connsiteY16" fmla="*/ 507217 h 935842"/>
                <a:gd name="connsiteX17" fmla="*/ 533934 w 1318159"/>
                <a:gd name="connsiteY17" fmla="*/ 558017 h 935842"/>
                <a:gd name="connsiteX18" fmla="*/ 248184 w 1318159"/>
                <a:gd name="connsiteY18" fmla="*/ 577067 h 935842"/>
                <a:gd name="connsiteX19" fmla="*/ 114834 w 1318159"/>
                <a:gd name="connsiteY19" fmla="*/ 700892 h 935842"/>
                <a:gd name="connsiteX20" fmla="*/ 79909 w 1318159"/>
                <a:gd name="connsiteY20" fmla="*/ 935842 h 935842"/>
                <a:gd name="connsiteX0" fmla="*/ 79909 w 1326186"/>
                <a:gd name="connsiteY0" fmla="*/ 935842 h 935842"/>
                <a:gd name="connsiteX1" fmla="*/ 3709 w 1326186"/>
                <a:gd name="connsiteY1" fmla="*/ 932667 h 935842"/>
                <a:gd name="connsiteX2" fmla="*/ 44984 w 1326186"/>
                <a:gd name="connsiteY2" fmla="*/ 443717 h 935842"/>
                <a:gd name="connsiteX3" fmla="*/ 241834 w 1326186"/>
                <a:gd name="connsiteY3" fmla="*/ 151617 h 935842"/>
                <a:gd name="connsiteX4" fmla="*/ 629184 w 1326186"/>
                <a:gd name="connsiteY4" fmla="*/ 2392 h 935842"/>
                <a:gd name="connsiteX5" fmla="*/ 927634 w 1326186"/>
                <a:gd name="connsiteY5" fmla="*/ 46842 h 935842"/>
                <a:gd name="connsiteX6" fmla="*/ 1010184 w 1326186"/>
                <a:gd name="connsiteY6" fmla="*/ 161142 h 935842"/>
                <a:gd name="connsiteX7" fmla="*/ 1153059 w 1326186"/>
                <a:gd name="connsiteY7" fmla="*/ 218292 h 935842"/>
                <a:gd name="connsiteX8" fmla="*/ 1318159 w 1326186"/>
                <a:gd name="connsiteY8" fmla="*/ 631042 h 935842"/>
                <a:gd name="connsiteX9" fmla="*/ 1295934 w 1326186"/>
                <a:gd name="connsiteY9" fmla="*/ 935842 h 935842"/>
                <a:gd name="connsiteX10" fmla="*/ 1229259 w 1326186"/>
                <a:gd name="connsiteY10" fmla="*/ 923142 h 935842"/>
                <a:gd name="connsiteX11" fmla="*/ 1254659 w 1326186"/>
                <a:gd name="connsiteY11" fmla="*/ 881867 h 935842"/>
                <a:gd name="connsiteX12" fmla="*/ 1114959 w 1326186"/>
                <a:gd name="connsiteY12" fmla="*/ 529442 h 935842"/>
                <a:gd name="connsiteX13" fmla="*/ 1235609 w 1326186"/>
                <a:gd name="connsiteY13" fmla="*/ 885042 h 935842"/>
                <a:gd name="connsiteX14" fmla="*/ 1095909 w 1326186"/>
                <a:gd name="connsiteY14" fmla="*/ 615167 h 935842"/>
                <a:gd name="connsiteX15" fmla="*/ 991134 w 1326186"/>
                <a:gd name="connsiteY15" fmla="*/ 338942 h 935842"/>
                <a:gd name="connsiteX16" fmla="*/ 883184 w 1326186"/>
                <a:gd name="connsiteY16" fmla="*/ 507217 h 935842"/>
                <a:gd name="connsiteX17" fmla="*/ 533934 w 1326186"/>
                <a:gd name="connsiteY17" fmla="*/ 558017 h 935842"/>
                <a:gd name="connsiteX18" fmla="*/ 248184 w 1326186"/>
                <a:gd name="connsiteY18" fmla="*/ 577067 h 935842"/>
                <a:gd name="connsiteX19" fmla="*/ 114834 w 1326186"/>
                <a:gd name="connsiteY19" fmla="*/ 700892 h 935842"/>
                <a:gd name="connsiteX20" fmla="*/ 79909 w 1326186"/>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14834 w 1323622"/>
                <a:gd name="connsiteY19" fmla="*/ 7008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48184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35484 w 1323622"/>
                <a:gd name="connsiteY18" fmla="*/ 586592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7709 w 1323622"/>
                <a:gd name="connsiteY18" fmla="*/ 58341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7709 w 1323622"/>
                <a:gd name="connsiteY18" fmla="*/ 58341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7709 w 1323622"/>
                <a:gd name="connsiteY18" fmla="*/ 58341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91134 w 1323622"/>
                <a:gd name="connsiteY15" fmla="*/ 33894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9259 w 1323622"/>
                <a:gd name="connsiteY10" fmla="*/ 923142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2909 w 1323622"/>
                <a:gd name="connsiteY10" fmla="*/ 919967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79909 w 1323622"/>
                <a:gd name="connsiteY0" fmla="*/ 935842 h 935842"/>
                <a:gd name="connsiteX1" fmla="*/ 3709 w 1323622"/>
                <a:gd name="connsiteY1" fmla="*/ 932667 h 935842"/>
                <a:gd name="connsiteX2" fmla="*/ 44984 w 1323622"/>
                <a:gd name="connsiteY2" fmla="*/ 443717 h 935842"/>
                <a:gd name="connsiteX3" fmla="*/ 241834 w 1323622"/>
                <a:gd name="connsiteY3" fmla="*/ 151617 h 935842"/>
                <a:gd name="connsiteX4" fmla="*/ 629184 w 1323622"/>
                <a:gd name="connsiteY4" fmla="*/ 2392 h 935842"/>
                <a:gd name="connsiteX5" fmla="*/ 927634 w 1323622"/>
                <a:gd name="connsiteY5" fmla="*/ 46842 h 935842"/>
                <a:gd name="connsiteX6" fmla="*/ 1010184 w 1323622"/>
                <a:gd name="connsiteY6" fmla="*/ 161142 h 935842"/>
                <a:gd name="connsiteX7" fmla="*/ 1153059 w 1323622"/>
                <a:gd name="connsiteY7" fmla="*/ 218292 h 935842"/>
                <a:gd name="connsiteX8" fmla="*/ 1318159 w 1323622"/>
                <a:gd name="connsiteY8" fmla="*/ 631042 h 935842"/>
                <a:gd name="connsiteX9" fmla="*/ 1295934 w 1323622"/>
                <a:gd name="connsiteY9" fmla="*/ 935842 h 935842"/>
                <a:gd name="connsiteX10" fmla="*/ 1222909 w 1323622"/>
                <a:gd name="connsiteY10" fmla="*/ 919967 h 935842"/>
                <a:gd name="connsiteX11" fmla="*/ 1254659 w 1323622"/>
                <a:gd name="connsiteY11" fmla="*/ 881867 h 935842"/>
                <a:gd name="connsiteX12" fmla="*/ 1114959 w 1323622"/>
                <a:gd name="connsiteY12" fmla="*/ 529442 h 935842"/>
                <a:gd name="connsiteX13" fmla="*/ 1235609 w 1323622"/>
                <a:gd name="connsiteY13" fmla="*/ 885042 h 935842"/>
                <a:gd name="connsiteX14" fmla="*/ 1095909 w 1323622"/>
                <a:gd name="connsiteY14" fmla="*/ 615167 h 935842"/>
                <a:gd name="connsiteX15" fmla="*/ 978434 w 1323622"/>
                <a:gd name="connsiteY15" fmla="*/ 332592 h 935842"/>
                <a:gd name="connsiteX16" fmla="*/ 883184 w 1323622"/>
                <a:gd name="connsiteY16" fmla="*/ 507217 h 935842"/>
                <a:gd name="connsiteX17" fmla="*/ 533934 w 1323622"/>
                <a:gd name="connsiteY17" fmla="*/ 558017 h 935842"/>
                <a:gd name="connsiteX18" fmla="*/ 251359 w 1323622"/>
                <a:gd name="connsiteY18" fmla="*/ 577067 h 935842"/>
                <a:gd name="connsiteX19" fmla="*/ 124359 w 1323622"/>
                <a:gd name="connsiteY19" fmla="*/ 713592 h 935842"/>
                <a:gd name="connsiteX20" fmla="*/ 79909 w 1323622"/>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24114 w 1324827"/>
                <a:gd name="connsiteY10" fmla="*/ 919967 h 935842"/>
                <a:gd name="connsiteX11" fmla="*/ 1255864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24114 w 1324827"/>
                <a:gd name="connsiteY10" fmla="*/ 919967 h 935842"/>
                <a:gd name="connsiteX11" fmla="*/ 1255864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55864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81114 w 1324827"/>
                <a:gd name="connsiteY0" fmla="*/ 935842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81114 w 1324827"/>
                <a:gd name="connsiteY20" fmla="*/ 935842 h 935842"/>
                <a:gd name="connsiteX0" fmla="*/ 66826 w 1324827"/>
                <a:gd name="connsiteY0" fmla="*/ 931079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35139 w 1324827"/>
                <a:gd name="connsiteY17" fmla="*/ 558017 h 935842"/>
                <a:gd name="connsiteX18" fmla="*/ 252564 w 1324827"/>
                <a:gd name="connsiteY18" fmla="*/ 577067 h 935842"/>
                <a:gd name="connsiteX19" fmla="*/ 125564 w 1324827"/>
                <a:gd name="connsiteY19" fmla="*/ 713592 h 935842"/>
                <a:gd name="connsiteX20" fmla="*/ 66826 w 1324827"/>
                <a:gd name="connsiteY20" fmla="*/ 931079 h 935842"/>
                <a:gd name="connsiteX0" fmla="*/ 66826 w 1324827"/>
                <a:gd name="connsiteY0" fmla="*/ 931079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84389 w 1324827"/>
                <a:gd name="connsiteY16" fmla="*/ 507217 h 935842"/>
                <a:gd name="connsiteX17" fmla="*/ 522165 w 1324827"/>
                <a:gd name="connsiteY17" fmla="*/ 421492 h 935842"/>
                <a:gd name="connsiteX18" fmla="*/ 252564 w 1324827"/>
                <a:gd name="connsiteY18" fmla="*/ 577067 h 935842"/>
                <a:gd name="connsiteX19" fmla="*/ 125564 w 1324827"/>
                <a:gd name="connsiteY19" fmla="*/ 713592 h 935842"/>
                <a:gd name="connsiteX20" fmla="*/ 66826 w 1324827"/>
                <a:gd name="connsiteY20" fmla="*/ 931079 h 935842"/>
                <a:gd name="connsiteX0" fmla="*/ 66826 w 1324827"/>
                <a:gd name="connsiteY0" fmla="*/ 931079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64928 w 1324827"/>
                <a:gd name="connsiteY16" fmla="*/ 424668 h 935842"/>
                <a:gd name="connsiteX17" fmla="*/ 522165 w 1324827"/>
                <a:gd name="connsiteY17" fmla="*/ 421492 h 935842"/>
                <a:gd name="connsiteX18" fmla="*/ 252564 w 1324827"/>
                <a:gd name="connsiteY18" fmla="*/ 577067 h 935842"/>
                <a:gd name="connsiteX19" fmla="*/ 125564 w 1324827"/>
                <a:gd name="connsiteY19" fmla="*/ 713592 h 935842"/>
                <a:gd name="connsiteX20" fmla="*/ 66826 w 1324827"/>
                <a:gd name="connsiteY20" fmla="*/ 931079 h 935842"/>
                <a:gd name="connsiteX0" fmla="*/ 66826 w 1324827"/>
                <a:gd name="connsiteY0" fmla="*/ 931079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64928 w 1324827"/>
                <a:gd name="connsiteY16" fmla="*/ 424668 h 935842"/>
                <a:gd name="connsiteX17" fmla="*/ 505948 w 1324827"/>
                <a:gd name="connsiteY17" fmla="*/ 373866 h 935842"/>
                <a:gd name="connsiteX18" fmla="*/ 252564 w 1324827"/>
                <a:gd name="connsiteY18" fmla="*/ 577067 h 935842"/>
                <a:gd name="connsiteX19" fmla="*/ 125564 w 1324827"/>
                <a:gd name="connsiteY19" fmla="*/ 713592 h 935842"/>
                <a:gd name="connsiteX20" fmla="*/ 66826 w 1324827"/>
                <a:gd name="connsiteY20" fmla="*/ 931079 h 935842"/>
                <a:gd name="connsiteX0" fmla="*/ 66826 w 1324827"/>
                <a:gd name="connsiteY0" fmla="*/ 931079 h 935842"/>
                <a:gd name="connsiteX1" fmla="*/ 4914 w 1324827"/>
                <a:gd name="connsiteY1" fmla="*/ 932667 h 935842"/>
                <a:gd name="connsiteX2" fmla="*/ 46189 w 1324827"/>
                <a:gd name="connsiteY2" fmla="*/ 443717 h 935842"/>
                <a:gd name="connsiteX3" fmla="*/ 243039 w 1324827"/>
                <a:gd name="connsiteY3" fmla="*/ 151617 h 935842"/>
                <a:gd name="connsiteX4" fmla="*/ 630389 w 1324827"/>
                <a:gd name="connsiteY4" fmla="*/ 2392 h 935842"/>
                <a:gd name="connsiteX5" fmla="*/ 928839 w 1324827"/>
                <a:gd name="connsiteY5" fmla="*/ 46842 h 935842"/>
                <a:gd name="connsiteX6" fmla="*/ 1011389 w 1324827"/>
                <a:gd name="connsiteY6" fmla="*/ 161142 h 935842"/>
                <a:gd name="connsiteX7" fmla="*/ 1154264 w 1324827"/>
                <a:gd name="connsiteY7" fmla="*/ 218292 h 935842"/>
                <a:gd name="connsiteX8" fmla="*/ 1319364 w 1324827"/>
                <a:gd name="connsiteY8" fmla="*/ 631042 h 935842"/>
                <a:gd name="connsiteX9" fmla="*/ 1297139 w 1324827"/>
                <a:gd name="connsiteY9" fmla="*/ 935842 h 935842"/>
                <a:gd name="connsiteX10" fmla="*/ 1264595 w 1324827"/>
                <a:gd name="connsiteY10" fmla="*/ 931873 h 935842"/>
                <a:gd name="connsiteX11" fmla="*/ 1270152 w 1324827"/>
                <a:gd name="connsiteY11" fmla="*/ 881867 h 935842"/>
                <a:gd name="connsiteX12" fmla="*/ 1116164 w 1324827"/>
                <a:gd name="connsiteY12" fmla="*/ 529442 h 935842"/>
                <a:gd name="connsiteX13" fmla="*/ 1236814 w 1324827"/>
                <a:gd name="connsiteY13" fmla="*/ 885042 h 935842"/>
                <a:gd name="connsiteX14" fmla="*/ 1097114 w 1324827"/>
                <a:gd name="connsiteY14" fmla="*/ 615167 h 935842"/>
                <a:gd name="connsiteX15" fmla="*/ 979639 w 1324827"/>
                <a:gd name="connsiteY15" fmla="*/ 332592 h 935842"/>
                <a:gd name="connsiteX16" fmla="*/ 864928 w 1324827"/>
                <a:gd name="connsiteY16" fmla="*/ 424668 h 935842"/>
                <a:gd name="connsiteX17" fmla="*/ 505948 w 1324827"/>
                <a:gd name="connsiteY17" fmla="*/ 373866 h 935842"/>
                <a:gd name="connsiteX18" fmla="*/ 220128 w 1324827"/>
                <a:gd name="connsiteY18" fmla="*/ 497693 h 935842"/>
                <a:gd name="connsiteX19" fmla="*/ 125564 w 1324827"/>
                <a:gd name="connsiteY19" fmla="*/ 713592 h 935842"/>
                <a:gd name="connsiteX20" fmla="*/ 66826 w 1324827"/>
                <a:gd name="connsiteY20" fmla="*/ 931079 h 93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4827" h="935842">
                  <a:moveTo>
                    <a:pt x="66826" y="931079"/>
                  </a:moveTo>
                  <a:lnTo>
                    <a:pt x="4914" y="932667"/>
                  </a:lnTo>
                  <a:cubicBezTo>
                    <a:pt x="-9903" y="769684"/>
                    <a:pt x="10206" y="603525"/>
                    <a:pt x="46189" y="443717"/>
                  </a:cubicBezTo>
                  <a:cubicBezTo>
                    <a:pt x="99106" y="333650"/>
                    <a:pt x="155197" y="233109"/>
                    <a:pt x="243039" y="151617"/>
                  </a:cubicBezTo>
                  <a:cubicBezTo>
                    <a:pt x="362631" y="66950"/>
                    <a:pt x="485397" y="20384"/>
                    <a:pt x="630389" y="2392"/>
                  </a:cubicBezTo>
                  <a:cubicBezTo>
                    <a:pt x="730204" y="-9994"/>
                    <a:pt x="829356" y="28850"/>
                    <a:pt x="928839" y="46842"/>
                  </a:cubicBezTo>
                  <a:cubicBezTo>
                    <a:pt x="981756" y="72242"/>
                    <a:pt x="1006097" y="110342"/>
                    <a:pt x="1011389" y="161142"/>
                  </a:cubicBezTo>
                  <a:cubicBezTo>
                    <a:pt x="1065364" y="164317"/>
                    <a:pt x="1112989" y="180192"/>
                    <a:pt x="1154264" y="218292"/>
                  </a:cubicBezTo>
                  <a:cubicBezTo>
                    <a:pt x="1231522" y="333650"/>
                    <a:pt x="1293855" y="484889"/>
                    <a:pt x="1319364" y="631042"/>
                  </a:cubicBezTo>
                  <a:cubicBezTo>
                    <a:pt x="1337721" y="736220"/>
                    <a:pt x="1304547" y="834242"/>
                    <a:pt x="1297139" y="935842"/>
                  </a:cubicBezTo>
                  <a:lnTo>
                    <a:pt x="1264595" y="931873"/>
                  </a:lnTo>
                  <a:lnTo>
                    <a:pt x="1270152" y="881867"/>
                  </a:lnTo>
                  <a:cubicBezTo>
                    <a:pt x="1274385" y="742167"/>
                    <a:pt x="1232581" y="691367"/>
                    <a:pt x="1116164" y="529442"/>
                  </a:cubicBezTo>
                  <a:cubicBezTo>
                    <a:pt x="1137331" y="606700"/>
                    <a:pt x="1221997" y="756984"/>
                    <a:pt x="1236814" y="885042"/>
                  </a:cubicBezTo>
                  <a:cubicBezTo>
                    <a:pt x="1209297" y="772859"/>
                    <a:pt x="1143681" y="705125"/>
                    <a:pt x="1097114" y="615167"/>
                  </a:cubicBezTo>
                  <a:cubicBezTo>
                    <a:pt x="1029381" y="543200"/>
                    <a:pt x="996572" y="433134"/>
                    <a:pt x="979639" y="332592"/>
                  </a:cubicBezTo>
                  <a:cubicBezTo>
                    <a:pt x="972231" y="414084"/>
                    <a:pt x="907261" y="381276"/>
                    <a:pt x="864928" y="424668"/>
                  </a:cubicBezTo>
                  <a:cubicBezTo>
                    <a:pt x="767561" y="482876"/>
                    <a:pt x="638240" y="391858"/>
                    <a:pt x="505948" y="373866"/>
                  </a:cubicBezTo>
                  <a:cubicBezTo>
                    <a:pt x="417048" y="367516"/>
                    <a:pt x="299503" y="459593"/>
                    <a:pt x="220128" y="497693"/>
                  </a:cubicBezTo>
                  <a:cubicBezTo>
                    <a:pt x="159803" y="526268"/>
                    <a:pt x="157314" y="662792"/>
                    <a:pt x="125564" y="713592"/>
                  </a:cubicBezTo>
                  <a:cubicBezTo>
                    <a:pt x="94872" y="778150"/>
                    <a:pt x="81643" y="856996"/>
                    <a:pt x="66826" y="931079"/>
                  </a:cubicBezTo>
                  <a:close/>
                </a:path>
              </a:pathLst>
            </a:custGeom>
            <a:pattFill prst="pct5">
              <a:fgClr>
                <a:sysClr val="window" lastClr="FFFFFF"/>
              </a:fgClr>
              <a:bgClr>
                <a:srgbClr val="60391E"/>
              </a:bgClr>
            </a:patt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pic>
          <p:nvPicPr>
            <p:cNvPr id="186" name="Picture 185">
              <a:extLst>
                <a:ext uri="{FF2B5EF4-FFF2-40B4-BE49-F238E27FC236}">
                  <a16:creationId xmlns:a16="http://schemas.microsoft.com/office/drawing/2014/main" id="{0E0EF88B-D160-4C62-8098-67800BB07584}"/>
                </a:ext>
              </a:extLst>
            </p:cNvPr>
            <p:cNvPicPr>
              <a:picLocks noChangeAspect="1"/>
            </p:cNvPicPr>
            <p:nvPr/>
          </p:nvPicPr>
          <p:blipFill>
            <a:blip r:embed="rId9"/>
            <a:stretch>
              <a:fillRect/>
            </a:stretch>
          </p:blipFill>
          <p:spPr>
            <a:xfrm>
              <a:off x="4265332" y="3633397"/>
              <a:ext cx="231668" cy="96286"/>
            </a:xfrm>
            <a:prstGeom prst="rect">
              <a:avLst/>
            </a:prstGeom>
          </p:spPr>
        </p:pic>
        <p:pic>
          <p:nvPicPr>
            <p:cNvPr id="187" name="Picture 186">
              <a:extLst>
                <a:ext uri="{FF2B5EF4-FFF2-40B4-BE49-F238E27FC236}">
                  <a16:creationId xmlns:a16="http://schemas.microsoft.com/office/drawing/2014/main" id="{E95BD9AC-23A1-4FBD-8B28-AEE6AD202D31}"/>
                </a:ext>
              </a:extLst>
            </p:cNvPr>
            <p:cNvPicPr>
              <a:picLocks noChangeAspect="1"/>
            </p:cNvPicPr>
            <p:nvPr/>
          </p:nvPicPr>
          <p:blipFill>
            <a:blip r:embed="rId9"/>
            <a:stretch>
              <a:fillRect/>
            </a:stretch>
          </p:blipFill>
          <p:spPr>
            <a:xfrm flipH="1">
              <a:off x="4581614" y="3633397"/>
              <a:ext cx="231668" cy="96286"/>
            </a:xfrm>
            <a:prstGeom prst="rect">
              <a:avLst/>
            </a:prstGeom>
          </p:spPr>
        </p:pic>
        <p:sp>
          <p:nvSpPr>
            <p:cNvPr id="188" name="Freeform: Shape 187">
              <a:extLst>
                <a:ext uri="{FF2B5EF4-FFF2-40B4-BE49-F238E27FC236}">
                  <a16:creationId xmlns:a16="http://schemas.microsoft.com/office/drawing/2014/main" id="{533F7012-DA98-4042-85DA-3E64DA296F7F}"/>
                </a:ext>
              </a:extLst>
            </p:cNvPr>
            <p:cNvSpPr/>
            <p:nvPr/>
          </p:nvSpPr>
          <p:spPr>
            <a:xfrm flipH="1">
              <a:off x="4882315" y="3256210"/>
              <a:ext cx="252278" cy="774736"/>
            </a:xfrm>
            <a:custGeom>
              <a:avLst/>
              <a:gdLst>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30939 w 144430"/>
                <a:gd name="connsiteY6" fmla="*/ 326901 h 548655"/>
                <a:gd name="connsiteX7" fmla="*/ 144430 w 144430"/>
                <a:gd name="connsiteY7" fmla="*/ 312995 h 548655"/>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30939 w 144430"/>
                <a:gd name="connsiteY6" fmla="*/ 326901 h 548655"/>
                <a:gd name="connsiteX7" fmla="*/ 139667 w 144430"/>
                <a:gd name="connsiteY7" fmla="*/ 243939 h 548655"/>
                <a:gd name="connsiteX8" fmla="*/ 144430 w 144430"/>
                <a:gd name="connsiteY8" fmla="*/ 0 h 548655"/>
                <a:gd name="connsiteX0" fmla="*/ 144430 w 144430"/>
                <a:gd name="connsiteY0" fmla="*/ 0 h 548655"/>
                <a:gd name="connsiteX1" fmla="*/ 134107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21414 w 144430"/>
                <a:gd name="connsiteY6" fmla="*/ 329283 h 548655"/>
                <a:gd name="connsiteX7" fmla="*/ 139667 w 144430"/>
                <a:gd name="connsiteY7" fmla="*/ 243939 h 548655"/>
                <a:gd name="connsiteX8" fmla="*/ 144430 w 144430"/>
                <a:gd name="connsiteY8" fmla="*/ 0 h 548655"/>
                <a:gd name="connsiteX0" fmla="*/ 144430 w 144430"/>
                <a:gd name="connsiteY0" fmla="*/ 0 h 548655"/>
                <a:gd name="connsiteX1" fmla="*/ 117438 w 144430"/>
                <a:gd name="connsiteY1" fmla="*/ 11273 h 548655"/>
                <a:gd name="connsiteX2" fmla="*/ 33911 w 144430"/>
                <a:gd name="connsiteY2" fmla="*/ 181942 h 548655"/>
                <a:gd name="connsiteX3" fmla="*/ 3608 w 144430"/>
                <a:gd name="connsiteY3" fmla="*/ 548655 h 548655"/>
                <a:gd name="connsiteX4" fmla="*/ 49062 w 144430"/>
                <a:gd name="connsiteY4" fmla="*/ 547464 h 548655"/>
                <a:gd name="connsiteX5" fmla="*/ 92186 w 144430"/>
                <a:gd name="connsiteY5" fmla="*/ 384349 h 548655"/>
                <a:gd name="connsiteX6" fmla="*/ 121414 w 144430"/>
                <a:gd name="connsiteY6" fmla="*/ 329283 h 548655"/>
                <a:gd name="connsiteX7" fmla="*/ 139667 w 144430"/>
                <a:gd name="connsiteY7" fmla="*/ 243939 h 548655"/>
                <a:gd name="connsiteX8" fmla="*/ 144430 w 144430"/>
                <a:gd name="connsiteY8" fmla="*/ 0 h 548655"/>
                <a:gd name="connsiteX0" fmla="*/ 137287 w 139667"/>
                <a:gd name="connsiteY0" fmla="*/ 0 h 562942"/>
                <a:gd name="connsiteX1" fmla="*/ 117438 w 139667"/>
                <a:gd name="connsiteY1" fmla="*/ 25560 h 562942"/>
                <a:gd name="connsiteX2" fmla="*/ 33911 w 139667"/>
                <a:gd name="connsiteY2" fmla="*/ 196229 h 562942"/>
                <a:gd name="connsiteX3" fmla="*/ 3608 w 139667"/>
                <a:gd name="connsiteY3" fmla="*/ 562942 h 562942"/>
                <a:gd name="connsiteX4" fmla="*/ 49062 w 139667"/>
                <a:gd name="connsiteY4" fmla="*/ 561751 h 562942"/>
                <a:gd name="connsiteX5" fmla="*/ 92186 w 139667"/>
                <a:gd name="connsiteY5" fmla="*/ 398636 h 562942"/>
                <a:gd name="connsiteX6" fmla="*/ 121414 w 139667"/>
                <a:gd name="connsiteY6" fmla="*/ 343570 h 562942"/>
                <a:gd name="connsiteX7" fmla="*/ 139667 w 139667"/>
                <a:gd name="connsiteY7" fmla="*/ 258226 h 562942"/>
                <a:gd name="connsiteX8" fmla="*/ 137287 w 139667"/>
                <a:gd name="connsiteY8" fmla="*/ 0 h 562942"/>
                <a:gd name="connsiteX0" fmla="*/ 201347 w 203727"/>
                <a:gd name="connsiteY0" fmla="*/ 0 h 561751"/>
                <a:gd name="connsiteX1" fmla="*/ 181498 w 203727"/>
                <a:gd name="connsiteY1" fmla="*/ 25560 h 561751"/>
                <a:gd name="connsiteX2" fmla="*/ 97971 w 203727"/>
                <a:gd name="connsiteY2" fmla="*/ 196229 h 561751"/>
                <a:gd name="connsiteX3" fmla="*/ 993 w 203727"/>
                <a:gd name="connsiteY3" fmla="*/ 560561 h 561751"/>
                <a:gd name="connsiteX4" fmla="*/ 113122 w 203727"/>
                <a:gd name="connsiteY4" fmla="*/ 561751 h 561751"/>
                <a:gd name="connsiteX5" fmla="*/ 156246 w 203727"/>
                <a:gd name="connsiteY5" fmla="*/ 398636 h 561751"/>
                <a:gd name="connsiteX6" fmla="*/ 185474 w 203727"/>
                <a:gd name="connsiteY6" fmla="*/ 343570 h 561751"/>
                <a:gd name="connsiteX7" fmla="*/ 203727 w 203727"/>
                <a:gd name="connsiteY7" fmla="*/ 258226 h 561751"/>
                <a:gd name="connsiteX8" fmla="*/ 201347 w 203727"/>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03716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3722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6103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6103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61751"/>
                <a:gd name="connsiteX1" fmla="*/ 172092 w 194321"/>
                <a:gd name="connsiteY1" fmla="*/ 25560 h 561751"/>
                <a:gd name="connsiteX2" fmla="*/ 88565 w 194321"/>
                <a:gd name="connsiteY2" fmla="*/ 196229 h 561751"/>
                <a:gd name="connsiteX3" fmla="*/ 1112 w 194321"/>
                <a:gd name="connsiteY3" fmla="*/ 560561 h 561751"/>
                <a:gd name="connsiteX4" fmla="*/ 158484 w 194321"/>
                <a:gd name="connsiteY4" fmla="*/ 561751 h 561751"/>
                <a:gd name="connsiteX5" fmla="*/ 146840 w 194321"/>
                <a:gd name="connsiteY5" fmla="*/ 398636 h 561751"/>
                <a:gd name="connsiteX6" fmla="*/ 176068 w 194321"/>
                <a:gd name="connsiteY6" fmla="*/ 343570 h 561751"/>
                <a:gd name="connsiteX7" fmla="*/ 194321 w 194321"/>
                <a:gd name="connsiteY7" fmla="*/ 258226 h 561751"/>
                <a:gd name="connsiteX8" fmla="*/ 191941 w 194321"/>
                <a:gd name="connsiteY8" fmla="*/ 0 h 561751"/>
                <a:gd name="connsiteX0" fmla="*/ 191941 w 194321"/>
                <a:gd name="connsiteY0" fmla="*/ 0 h 574058"/>
                <a:gd name="connsiteX1" fmla="*/ 172092 w 194321"/>
                <a:gd name="connsiteY1" fmla="*/ 25560 h 574058"/>
                <a:gd name="connsiteX2" fmla="*/ 88565 w 194321"/>
                <a:gd name="connsiteY2" fmla="*/ 196229 h 574058"/>
                <a:gd name="connsiteX3" fmla="*/ 1112 w 194321"/>
                <a:gd name="connsiteY3" fmla="*/ 560561 h 574058"/>
                <a:gd name="connsiteX4" fmla="*/ 158484 w 194321"/>
                <a:gd name="connsiteY4" fmla="*/ 561751 h 574058"/>
                <a:gd name="connsiteX5" fmla="*/ 146840 w 194321"/>
                <a:gd name="connsiteY5" fmla="*/ 398636 h 574058"/>
                <a:gd name="connsiteX6" fmla="*/ 176068 w 194321"/>
                <a:gd name="connsiteY6" fmla="*/ 343570 h 574058"/>
                <a:gd name="connsiteX7" fmla="*/ 194321 w 194321"/>
                <a:gd name="connsiteY7" fmla="*/ 258226 h 574058"/>
                <a:gd name="connsiteX8" fmla="*/ 191941 w 194321"/>
                <a:gd name="connsiteY8" fmla="*/ 0 h 574058"/>
                <a:gd name="connsiteX0" fmla="*/ 191941 w 194321"/>
                <a:gd name="connsiteY0" fmla="*/ 0 h 580049"/>
                <a:gd name="connsiteX1" fmla="*/ 172092 w 194321"/>
                <a:gd name="connsiteY1" fmla="*/ 25560 h 580049"/>
                <a:gd name="connsiteX2" fmla="*/ 88565 w 194321"/>
                <a:gd name="connsiteY2" fmla="*/ 196229 h 580049"/>
                <a:gd name="connsiteX3" fmla="*/ 1112 w 194321"/>
                <a:gd name="connsiteY3" fmla="*/ 560561 h 580049"/>
                <a:gd name="connsiteX4" fmla="*/ 158484 w 194321"/>
                <a:gd name="connsiteY4" fmla="*/ 561751 h 580049"/>
                <a:gd name="connsiteX5" fmla="*/ 146840 w 194321"/>
                <a:gd name="connsiteY5" fmla="*/ 398636 h 580049"/>
                <a:gd name="connsiteX6" fmla="*/ 176068 w 194321"/>
                <a:gd name="connsiteY6" fmla="*/ 343570 h 580049"/>
                <a:gd name="connsiteX7" fmla="*/ 194321 w 194321"/>
                <a:gd name="connsiteY7" fmla="*/ 258226 h 580049"/>
                <a:gd name="connsiteX8" fmla="*/ 191941 w 194321"/>
                <a:gd name="connsiteY8" fmla="*/ 0 h 580049"/>
                <a:gd name="connsiteX0" fmla="*/ 191941 w 194321"/>
                <a:gd name="connsiteY0" fmla="*/ 0 h 584388"/>
                <a:gd name="connsiteX1" fmla="*/ 172092 w 194321"/>
                <a:gd name="connsiteY1" fmla="*/ 25560 h 584388"/>
                <a:gd name="connsiteX2" fmla="*/ 88565 w 194321"/>
                <a:gd name="connsiteY2" fmla="*/ 196229 h 584388"/>
                <a:gd name="connsiteX3" fmla="*/ 1112 w 194321"/>
                <a:gd name="connsiteY3" fmla="*/ 560561 h 584388"/>
                <a:gd name="connsiteX4" fmla="*/ 158484 w 194321"/>
                <a:gd name="connsiteY4" fmla="*/ 561751 h 584388"/>
                <a:gd name="connsiteX5" fmla="*/ 146840 w 194321"/>
                <a:gd name="connsiteY5" fmla="*/ 398636 h 584388"/>
                <a:gd name="connsiteX6" fmla="*/ 176068 w 194321"/>
                <a:gd name="connsiteY6" fmla="*/ 343570 h 584388"/>
                <a:gd name="connsiteX7" fmla="*/ 194321 w 194321"/>
                <a:gd name="connsiteY7" fmla="*/ 258226 h 584388"/>
                <a:gd name="connsiteX8" fmla="*/ 191941 w 194321"/>
                <a:gd name="connsiteY8" fmla="*/ 0 h 584388"/>
                <a:gd name="connsiteX0" fmla="*/ 191941 w 194321"/>
                <a:gd name="connsiteY0" fmla="*/ 0 h 676622"/>
                <a:gd name="connsiteX1" fmla="*/ 172092 w 194321"/>
                <a:gd name="connsiteY1" fmla="*/ 25560 h 676622"/>
                <a:gd name="connsiteX2" fmla="*/ 88565 w 194321"/>
                <a:gd name="connsiteY2" fmla="*/ 196229 h 676622"/>
                <a:gd name="connsiteX3" fmla="*/ 1112 w 194321"/>
                <a:gd name="connsiteY3" fmla="*/ 560561 h 676622"/>
                <a:gd name="connsiteX4" fmla="*/ 158484 w 194321"/>
                <a:gd name="connsiteY4" fmla="*/ 561751 h 676622"/>
                <a:gd name="connsiteX5" fmla="*/ 146840 w 194321"/>
                <a:gd name="connsiteY5" fmla="*/ 398636 h 676622"/>
                <a:gd name="connsiteX6" fmla="*/ 176068 w 194321"/>
                <a:gd name="connsiteY6" fmla="*/ 343570 h 676622"/>
                <a:gd name="connsiteX7" fmla="*/ 194321 w 194321"/>
                <a:gd name="connsiteY7" fmla="*/ 258226 h 676622"/>
                <a:gd name="connsiteX8" fmla="*/ 191941 w 194321"/>
                <a:gd name="connsiteY8" fmla="*/ 0 h 676622"/>
                <a:gd name="connsiteX0" fmla="*/ 191941 w 194321"/>
                <a:gd name="connsiteY0" fmla="*/ 0 h 687701"/>
                <a:gd name="connsiteX1" fmla="*/ 172092 w 194321"/>
                <a:gd name="connsiteY1" fmla="*/ 25560 h 687701"/>
                <a:gd name="connsiteX2" fmla="*/ 88565 w 194321"/>
                <a:gd name="connsiteY2" fmla="*/ 196229 h 687701"/>
                <a:gd name="connsiteX3" fmla="*/ 1112 w 194321"/>
                <a:gd name="connsiteY3" fmla="*/ 560561 h 687701"/>
                <a:gd name="connsiteX4" fmla="*/ 158484 w 194321"/>
                <a:gd name="connsiteY4" fmla="*/ 561751 h 687701"/>
                <a:gd name="connsiteX5" fmla="*/ 146840 w 194321"/>
                <a:gd name="connsiteY5" fmla="*/ 398636 h 687701"/>
                <a:gd name="connsiteX6" fmla="*/ 176068 w 194321"/>
                <a:gd name="connsiteY6" fmla="*/ 343570 h 687701"/>
                <a:gd name="connsiteX7" fmla="*/ 194321 w 194321"/>
                <a:gd name="connsiteY7" fmla="*/ 258226 h 687701"/>
                <a:gd name="connsiteX8" fmla="*/ 191941 w 194321"/>
                <a:gd name="connsiteY8" fmla="*/ 0 h 687701"/>
                <a:gd name="connsiteX0" fmla="*/ 191941 w 226154"/>
                <a:gd name="connsiteY0" fmla="*/ 0 h 725242"/>
                <a:gd name="connsiteX1" fmla="*/ 172092 w 226154"/>
                <a:gd name="connsiteY1" fmla="*/ 25560 h 725242"/>
                <a:gd name="connsiteX2" fmla="*/ 88565 w 226154"/>
                <a:gd name="connsiteY2" fmla="*/ 196229 h 725242"/>
                <a:gd name="connsiteX3" fmla="*/ 1112 w 226154"/>
                <a:gd name="connsiteY3" fmla="*/ 560561 h 725242"/>
                <a:gd name="connsiteX4" fmla="*/ 221403 w 226154"/>
                <a:gd name="connsiteY4" fmla="*/ 725242 h 725242"/>
                <a:gd name="connsiteX5" fmla="*/ 158484 w 226154"/>
                <a:gd name="connsiteY5" fmla="*/ 561751 h 725242"/>
                <a:gd name="connsiteX6" fmla="*/ 146840 w 226154"/>
                <a:gd name="connsiteY6" fmla="*/ 398636 h 725242"/>
                <a:gd name="connsiteX7" fmla="*/ 176068 w 226154"/>
                <a:gd name="connsiteY7" fmla="*/ 343570 h 725242"/>
                <a:gd name="connsiteX8" fmla="*/ 194321 w 226154"/>
                <a:gd name="connsiteY8" fmla="*/ 258226 h 725242"/>
                <a:gd name="connsiteX9" fmla="*/ 191941 w 226154"/>
                <a:gd name="connsiteY9" fmla="*/ 0 h 725242"/>
                <a:gd name="connsiteX0" fmla="*/ 191941 w 235296"/>
                <a:gd name="connsiteY0" fmla="*/ 0 h 725242"/>
                <a:gd name="connsiteX1" fmla="*/ 172092 w 235296"/>
                <a:gd name="connsiteY1" fmla="*/ 25560 h 725242"/>
                <a:gd name="connsiteX2" fmla="*/ 88565 w 235296"/>
                <a:gd name="connsiteY2" fmla="*/ 196229 h 725242"/>
                <a:gd name="connsiteX3" fmla="*/ 1112 w 235296"/>
                <a:gd name="connsiteY3" fmla="*/ 560561 h 725242"/>
                <a:gd name="connsiteX4" fmla="*/ 230928 w 235296"/>
                <a:gd name="connsiteY4" fmla="*/ 725242 h 725242"/>
                <a:gd name="connsiteX5" fmla="*/ 158484 w 235296"/>
                <a:gd name="connsiteY5" fmla="*/ 561751 h 725242"/>
                <a:gd name="connsiteX6" fmla="*/ 146840 w 235296"/>
                <a:gd name="connsiteY6" fmla="*/ 398636 h 725242"/>
                <a:gd name="connsiteX7" fmla="*/ 176068 w 235296"/>
                <a:gd name="connsiteY7" fmla="*/ 343570 h 725242"/>
                <a:gd name="connsiteX8" fmla="*/ 194321 w 235296"/>
                <a:gd name="connsiteY8" fmla="*/ 258226 h 725242"/>
                <a:gd name="connsiteX9" fmla="*/ 191941 w 235296"/>
                <a:gd name="connsiteY9" fmla="*/ 0 h 725242"/>
                <a:gd name="connsiteX0" fmla="*/ 206976 w 247063"/>
                <a:gd name="connsiteY0" fmla="*/ 0 h 815779"/>
                <a:gd name="connsiteX1" fmla="*/ 187127 w 247063"/>
                <a:gd name="connsiteY1" fmla="*/ 25560 h 815779"/>
                <a:gd name="connsiteX2" fmla="*/ 103600 w 247063"/>
                <a:gd name="connsiteY2" fmla="*/ 196229 h 815779"/>
                <a:gd name="connsiteX3" fmla="*/ 16147 w 247063"/>
                <a:gd name="connsiteY3" fmla="*/ 560561 h 815779"/>
                <a:gd name="connsiteX4" fmla="*/ 17363 w 247063"/>
                <a:gd name="connsiteY4" fmla="*/ 810966 h 815779"/>
                <a:gd name="connsiteX5" fmla="*/ 245963 w 247063"/>
                <a:gd name="connsiteY5" fmla="*/ 725242 h 815779"/>
                <a:gd name="connsiteX6" fmla="*/ 173519 w 247063"/>
                <a:gd name="connsiteY6" fmla="*/ 561751 h 815779"/>
                <a:gd name="connsiteX7" fmla="*/ 161875 w 247063"/>
                <a:gd name="connsiteY7" fmla="*/ 398636 h 815779"/>
                <a:gd name="connsiteX8" fmla="*/ 191103 w 247063"/>
                <a:gd name="connsiteY8" fmla="*/ 343570 h 815779"/>
                <a:gd name="connsiteX9" fmla="*/ 209356 w 247063"/>
                <a:gd name="connsiteY9" fmla="*/ 258226 h 815779"/>
                <a:gd name="connsiteX10" fmla="*/ 206976 w 247063"/>
                <a:gd name="connsiteY10" fmla="*/ 0 h 815779"/>
                <a:gd name="connsiteX0" fmla="*/ 206976 w 247063"/>
                <a:gd name="connsiteY0" fmla="*/ 0 h 775627"/>
                <a:gd name="connsiteX1" fmla="*/ 187127 w 247063"/>
                <a:gd name="connsiteY1" fmla="*/ 25560 h 775627"/>
                <a:gd name="connsiteX2" fmla="*/ 103600 w 247063"/>
                <a:gd name="connsiteY2" fmla="*/ 196229 h 775627"/>
                <a:gd name="connsiteX3" fmla="*/ 16147 w 247063"/>
                <a:gd name="connsiteY3" fmla="*/ 560561 h 775627"/>
                <a:gd name="connsiteX4" fmla="*/ 17363 w 247063"/>
                <a:gd name="connsiteY4" fmla="*/ 768103 h 775627"/>
                <a:gd name="connsiteX5" fmla="*/ 245963 w 247063"/>
                <a:gd name="connsiteY5" fmla="*/ 725242 h 775627"/>
                <a:gd name="connsiteX6" fmla="*/ 173519 w 247063"/>
                <a:gd name="connsiteY6" fmla="*/ 561751 h 775627"/>
                <a:gd name="connsiteX7" fmla="*/ 161875 w 247063"/>
                <a:gd name="connsiteY7" fmla="*/ 398636 h 775627"/>
                <a:gd name="connsiteX8" fmla="*/ 191103 w 247063"/>
                <a:gd name="connsiteY8" fmla="*/ 343570 h 775627"/>
                <a:gd name="connsiteX9" fmla="*/ 209356 w 247063"/>
                <a:gd name="connsiteY9" fmla="*/ 258226 h 775627"/>
                <a:gd name="connsiteX10" fmla="*/ 206976 w 247063"/>
                <a:gd name="connsiteY10" fmla="*/ 0 h 775627"/>
                <a:gd name="connsiteX0" fmla="*/ 208738 w 248825"/>
                <a:gd name="connsiteY0" fmla="*/ 0 h 775627"/>
                <a:gd name="connsiteX1" fmla="*/ 188889 w 248825"/>
                <a:gd name="connsiteY1" fmla="*/ 25560 h 775627"/>
                <a:gd name="connsiteX2" fmla="*/ 105362 w 248825"/>
                <a:gd name="connsiteY2" fmla="*/ 196229 h 775627"/>
                <a:gd name="connsiteX3" fmla="*/ 17909 w 248825"/>
                <a:gd name="connsiteY3" fmla="*/ 560561 h 775627"/>
                <a:gd name="connsiteX4" fmla="*/ 16744 w 248825"/>
                <a:gd name="connsiteY4" fmla="*/ 768103 h 775627"/>
                <a:gd name="connsiteX5" fmla="*/ 247725 w 248825"/>
                <a:gd name="connsiteY5" fmla="*/ 725242 h 775627"/>
                <a:gd name="connsiteX6" fmla="*/ 175281 w 248825"/>
                <a:gd name="connsiteY6" fmla="*/ 561751 h 775627"/>
                <a:gd name="connsiteX7" fmla="*/ 163637 w 248825"/>
                <a:gd name="connsiteY7" fmla="*/ 398636 h 775627"/>
                <a:gd name="connsiteX8" fmla="*/ 192865 w 248825"/>
                <a:gd name="connsiteY8" fmla="*/ 343570 h 775627"/>
                <a:gd name="connsiteX9" fmla="*/ 211118 w 248825"/>
                <a:gd name="connsiteY9" fmla="*/ 258226 h 775627"/>
                <a:gd name="connsiteX10" fmla="*/ 208738 w 248825"/>
                <a:gd name="connsiteY10" fmla="*/ 0 h 775627"/>
                <a:gd name="connsiteX0" fmla="*/ 212354 w 252441"/>
                <a:gd name="connsiteY0" fmla="*/ 0 h 775627"/>
                <a:gd name="connsiteX1" fmla="*/ 192505 w 252441"/>
                <a:gd name="connsiteY1" fmla="*/ 25560 h 775627"/>
                <a:gd name="connsiteX2" fmla="*/ 108978 w 252441"/>
                <a:gd name="connsiteY2" fmla="*/ 196229 h 775627"/>
                <a:gd name="connsiteX3" fmla="*/ 9619 w 252441"/>
                <a:gd name="connsiteY3" fmla="*/ 574849 h 775627"/>
                <a:gd name="connsiteX4" fmla="*/ 20360 w 252441"/>
                <a:gd name="connsiteY4" fmla="*/ 768103 h 775627"/>
                <a:gd name="connsiteX5" fmla="*/ 251341 w 252441"/>
                <a:gd name="connsiteY5" fmla="*/ 725242 h 775627"/>
                <a:gd name="connsiteX6" fmla="*/ 178897 w 252441"/>
                <a:gd name="connsiteY6" fmla="*/ 561751 h 775627"/>
                <a:gd name="connsiteX7" fmla="*/ 167253 w 252441"/>
                <a:gd name="connsiteY7" fmla="*/ 398636 h 775627"/>
                <a:gd name="connsiteX8" fmla="*/ 196481 w 252441"/>
                <a:gd name="connsiteY8" fmla="*/ 343570 h 775627"/>
                <a:gd name="connsiteX9" fmla="*/ 214734 w 252441"/>
                <a:gd name="connsiteY9" fmla="*/ 258226 h 775627"/>
                <a:gd name="connsiteX10" fmla="*/ 212354 w 252441"/>
                <a:gd name="connsiteY10" fmla="*/ 0 h 775627"/>
                <a:gd name="connsiteX0" fmla="*/ 224290 w 264377"/>
                <a:gd name="connsiteY0" fmla="*/ 0 h 775627"/>
                <a:gd name="connsiteX1" fmla="*/ 204441 w 264377"/>
                <a:gd name="connsiteY1" fmla="*/ 25560 h 775627"/>
                <a:gd name="connsiteX2" fmla="*/ 120914 w 264377"/>
                <a:gd name="connsiteY2" fmla="*/ 196229 h 775627"/>
                <a:gd name="connsiteX3" fmla="*/ 21555 w 264377"/>
                <a:gd name="connsiteY3" fmla="*/ 574849 h 775627"/>
                <a:gd name="connsiteX4" fmla="*/ 15627 w 264377"/>
                <a:gd name="connsiteY4" fmla="*/ 768103 h 775627"/>
                <a:gd name="connsiteX5" fmla="*/ 263277 w 264377"/>
                <a:gd name="connsiteY5" fmla="*/ 725242 h 775627"/>
                <a:gd name="connsiteX6" fmla="*/ 190833 w 264377"/>
                <a:gd name="connsiteY6" fmla="*/ 561751 h 775627"/>
                <a:gd name="connsiteX7" fmla="*/ 179189 w 264377"/>
                <a:gd name="connsiteY7" fmla="*/ 398636 h 775627"/>
                <a:gd name="connsiteX8" fmla="*/ 208417 w 264377"/>
                <a:gd name="connsiteY8" fmla="*/ 343570 h 775627"/>
                <a:gd name="connsiteX9" fmla="*/ 226670 w 264377"/>
                <a:gd name="connsiteY9" fmla="*/ 258226 h 775627"/>
                <a:gd name="connsiteX10" fmla="*/ 224290 w 264377"/>
                <a:gd name="connsiteY10" fmla="*/ 0 h 775627"/>
                <a:gd name="connsiteX0" fmla="*/ 224847 w 264934"/>
                <a:gd name="connsiteY0" fmla="*/ 0 h 768301"/>
                <a:gd name="connsiteX1" fmla="*/ 204998 w 264934"/>
                <a:gd name="connsiteY1" fmla="*/ 25560 h 768301"/>
                <a:gd name="connsiteX2" fmla="*/ 121471 w 264934"/>
                <a:gd name="connsiteY2" fmla="*/ 196229 h 768301"/>
                <a:gd name="connsiteX3" fmla="*/ 22112 w 264934"/>
                <a:gd name="connsiteY3" fmla="*/ 574849 h 768301"/>
                <a:gd name="connsiteX4" fmla="*/ 32853 w 264934"/>
                <a:gd name="connsiteY4" fmla="*/ 730004 h 768301"/>
                <a:gd name="connsiteX5" fmla="*/ 16184 w 264934"/>
                <a:gd name="connsiteY5" fmla="*/ 768103 h 768301"/>
                <a:gd name="connsiteX6" fmla="*/ 263834 w 264934"/>
                <a:gd name="connsiteY6" fmla="*/ 725242 h 768301"/>
                <a:gd name="connsiteX7" fmla="*/ 191390 w 264934"/>
                <a:gd name="connsiteY7" fmla="*/ 561751 h 768301"/>
                <a:gd name="connsiteX8" fmla="*/ 179746 w 264934"/>
                <a:gd name="connsiteY8" fmla="*/ 398636 h 768301"/>
                <a:gd name="connsiteX9" fmla="*/ 208974 w 264934"/>
                <a:gd name="connsiteY9" fmla="*/ 343570 h 768301"/>
                <a:gd name="connsiteX10" fmla="*/ 227227 w 264934"/>
                <a:gd name="connsiteY10" fmla="*/ 258226 h 768301"/>
                <a:gd name="connsiteX11" fmla="*/ 224847 w 264934"/>
                <a:gd name="connsiteY11" fmla="*/ 0 h 768301"/>
                <a:gd name="connsiteX0" fmla="*/ 224847 w 264934"/>
                <a:gd name="connsiteY0" fmla="*/ 0 h 768301"/>
                <a:gd name="connsiteX1" fmla="*/ 204998 w 264934"/>
                <a:gd name="connsiteY1" fmla="*/ 25560 h 768301"/>
                <a:gd name="connsiteX2" fmla="*/ 121471 w 264934"/>
                <a:gd name="connsiteY2" fmla="*/ 196229 h 768301"/>
                <a:gd name="connsiteX3" fmla="*/ 22112 w 264934"/>
                <a:gd name="connsiteY3" fmla="*/ 574849 h 768301"/>
                <a:gd name="connsiteX4" fmla="*/ 32853 w 264934"/>
                <a:gd name="connsiteY4" fmla="*/ 730004 h 768301"/>
                <a:gd name="connsiteX5" fmla="*/ 16184 w 264934"/>
                <a:gd name="connsiteY5" fmla="*/ 768103 h 768301"/>
                <a:gd name="connsiteX6" fmla="*/ 263834 w 264934"/>
                <a:gd name="connsiteY6" fmla="*/ 725242 h 768301"/>
                <a:gd name="connsiteX7" fmla="*/ 191390 w 264934"/>
                <a:gd name="connsiteY7" fmla="*/ 561751 h 768301"/>
                <a:gd name="connsiteX8" fmla="*/ 179746 w 264934"/>
                <a:gd name="connsiteY8" fmla="*/ 398636 h 768301"/>
                <a:gd name="connsiteX9" fmla="*/ 208974 w 264934"/>
                <a:gd name="connsiteY9" fmla="*/ 343570 h 768301"/>
                <a:gd name="connsiteX10" fmla="*/ 227227 w 264934"/>
                <a:gd name="connsiteY10" fmla="*/ 258226 h 768301"/>
                <a:gd name="connsiteX11" fmla="*/ 224847 w 264934"/>
                <a:gd name="connsiteY11" fmla="*/ 0 h 768301"/>
                <a:gd name="connsiteX0" fmla="*/ 229805 w 269892"/>
                <a:gd name="connsiteY0" fmla="*/ 0 h 768301"/>
                <a:gd name="connsiteX1" fmla="*/ 209956 w 269892"/>
                <a:gd name="connsiteY1" fmla="*/ 25560 h 768301"/>
                <a:gd name="connsiteX2" fmla="*/ 126429 w 269892"/>
                <a:gd name="connsiteY2" fmla="*/ 196229 h 768301"/>
                <a:gd name="connsiteX3" fmla="*/ 27070 w 269892"/>
                <a:gd name="connsiteY3" fmla="*/ 574849 h 768301"/>
                <a:gd name="connsiteX4" fmla="*/ 16379 w 269892"/>
                <a:gd name="connsiteY4" fmla="*/ 730004 h 768301"/>
                <a:gd name="connsiteX5" fmla="*/ 21142 w 269892"/>
                <a:gd name="connsiteY5" fmla="*/ 768103 h 768301"/>
                <a:gd name="connsiteX6" fmla="*/ 268792 w 269892"/>
                <a:gd name="connsiteY6" fmla="*/ 725242 h 768301"/>
                <a:gd name="connsiteX7" fmla="*/ 196348 w 269892"/>
                <a:gd name="connsiteY7" fmla="*/ 561751 h 768301"/>
                <a:gd name="connsiteX8" fmla="*/ 184704 w 269892"/>
                <a:gd name="connsiteY8" fmla="*/ 398636 h 768301"/>
                <a:gd name="connsiteX9" fmla="*/ 213932 w 269892"/>
                <a:gd name="connsiteY9" fmla="*/ 343570 h 768301"/>
                <a:gd name="connsiteX10" fmla="*/ 232185 w 269892"/>
                <a:gd name="connsiteY10" fmla="*/ 258226 h 768301"/>
                <a:gd name="connsiteX11" fmla="*/ 229805 w 269892"/>
                <a:gd name="connsiteY11" fmla="*/ 0 h 768301"/>
                <a:gd name="connsiteX0" fmla="*/ 229120 w 269207"/>
                <a:gd name="connsiteY0" fmla="*/ 0 h 774736"/>
                <a:gd name="connsiteX1" fmla="*/ 209271 w 269207"/>
                <a:gd name="connsiteY1" fmla="*/ 25560 h 774736"/>
                <a:gd name="connsiteX2" fmla="*/ 125744 w 269207"/>
                <a:gd name="connsiteY2" fmla="*/ 196229 h 774736"/>
                <a:gd name="connsiteX3" fmla="*/ 26385 w 269207"/>
                <a:gd name="connsiteY3" fmla="*/ 574849 h 774736"/>
                <a:gd name="connsiteX4" fmla="*/ 20457 w 269207"/>
                <a:gd name="connsiteY4" fmla="*/ 768103 h 774736"/>
                <a:gd name="connsiteX5" fmla="*/ 268107 w 269207"/>
                <a:gd name="connsiteY5" fmla="*/ 725242 h 774736"/>
                <a:gd name="connsiteX6" fmla="*/ 195663 w 269207"/>
                <a:gd name="connsiteY6" fmla="*/ 561751 h 774736"/>
                <a:gd name="connsiteX7" fmla="*/ 184019 w 269207"/>
                <a:gd name="connsiteY7" fmla="*/ 398636 h 774736"/>
                <a:gd name="connsiteX8" fmla="*/ 213247 w 269207"/>
                <a:gd name="connsiteY8" fmla="*/ 343570 h 774736"/>
                <a:gd name="connsiteX9" fmla="*/ 231500 w 269207"/>
                <a:gd name="connsiteY9" fmla="*/ 258226 h 774736"/>
                <a:gd name="connsiteX10" fmla="*/ 229120 w 269207"/>
                <a:gd name="connsiteY10" fmla="*/ 0 h 774736"/>
                <a:gd name="connsiteX0" fmla="*/ 211662 w 251749"/>
                <a:gd name="connsiteY0" fmla="*/ 0 h 774736"/>
                <a:gd name="connsiteX1" fmla="*/ 191813 w 251749"/>
                <a:gd name="connsiteY1" fmla="*/ 25560 h 774736"/>
                <a:gd name="connsiteX2" fmla="*/ 108286 w 251749"/>
                <a:gd name="connsiteY2" fmla="*/ 196229 h 774736"/>
                <a:gd name="connsiteX3" fmla="*/ 8927 w 251749"/>
                <a:gd name="connsiteY3" fmla="*/ 574849 h 774736"/>
                <a:gd name="connsiteX4" fmla="*/ 2999 w 251749"/>
                <a:gd name="connsiteY4" fmla="*/ 768103 h 774736"/>
                <a:gd name="connsiteX5" fmla="*/ 250649 w 251749"/>
                <a:gd name="connsiteY5" fmla="*/ 725242 h 774736"/>
                <a:gd name="connsiteX6" fmla="*/ 178205 w 251749"/>
                <a:gd name="connsiteY6" fmla="*/ 561751 h 774736"/>
                <a:gd name="connsiteX7" fmla="*/ 166561 w 251749"/>
                <a:gd name="connsiteY7" fmla="*/ 398636 h 774736"/>
                <a:gd name="connsiteX8" fmla="*/ 195789 w 251749"/>
                <a:gd name="connsiteY8" fmla="*/ 343570 h 774736"/>
                <a:gd name="connsiteX9" fmla="*/ 214042 w 251749"/>
                <a:gd name="connsiteY9" fmla="*/ 258226 h 774736"/>
                <a:gd name="connsiteX10" fmla="*/ 211662 w 251749"/>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1987"/>
                <a:gd name="connsiteY0" fmla="*/ 0 h 774736"/>
                <a:gd name="connsiteX1" fmla="*/ 191813 w 251987"/>
                <a:gd name="connsiteY1" fmla="*/ 25560 h 774736"/>
                <a:gd name="connsiteX2" fmla="*/ 108286 w 251987"/>
                <a:gd name="connsiteY2" fmla="*/ 196229 h 774736"/>
                <a:gd name="connsiteX3" fmla="*/ 8927 w 251987"/>
                <a:gd name="connsiteY3" fmla="*/ 574849 h 774736"/>
                <a:gd name="connsiteX4" fmla="*/ 2999 w 251987"/>
                <a:gd name="connsiteY4" fmla="*/ 768103 h 774736"/>
                <a:gd name="connsiteX5" fmla="*/ 250649 w 251987"/>
                <a:gd name="connsiteY5" fmla="*/ 725242 h 774736"/>
                <a:gd name="connsiteX6" fmla="*/ 194874 w 251987"/>
                <a:gd name="connsiteY6" fmla="*/ 585564 h 774736"/>
                <a:gd name="connsiteX7" fmla="*/ 166561 w 251987"/>
                <a:gd name="connsiteY7" fmla="*/ 398636 h 774736"/>
                <a:gd name="connsiteX8" fmla="*/ 195789 w 251987"/>
                <a:gd name="connsiteY8" fmla="*/ 343570 h 774736"/>
                <a:gd name="connsiteX9" fmla="*/ 214042 w 251987"/>
                <a:gd name="connsiteY9" fmla="*/ 258226 h 774736"/>
                <a:gd name="connsiteX10" fmla="*/ 211662 w 251987"/>
                <a:gd name="connsiteY10" fmla="*/ 0 h 774736"/>
                <a:gd name="connsiteX0" fmla="*/ 211662 w 252278"/>
                <a:gd name="connsiteY0" fmla="*/ 0 h 774736"/>
                <a:gd name="connsiteX1" fmla="*/ 191813 w 252278"/>
                <a:gd name="connsiteY1" fmla="*/ 25560 h 774736"/>
                <a:gd name="connsiteX2" fmla="*/ 108286 w 252278"/>
                <a:gd name="connsiteY2" fmla="*/ 196229 h 774736"/>
                <a:gd name="connsiteX3" fmla="*/ 8927 w 252278"/>
                <a:gd name="connsiteY3" fmla="*/ 574849 h 774736"/>
                <a:gd name="connsiteX4" fmla="*/ 2999 w 252278"/>
                <a:gd name="connsiteY4" fmla="*/ 768103 h 774736"/>
                <a:gd name="connsiteX5" fmla="*/ 250649 w 252278"/>
                <a:gd name="connsiteY5" fmla="*/ 725242 h 774736"/>
                <a:gd name="connsiteX6" fmla="*/ 194874 w 252278"/>
                <a:gd name="connsiteY6" fmla="*/ 585564 h 774736"/>
                <a:gd name="connsiteX7" fmla="*/ 166561 w 252278"/>
                <a:gd name="connsiteY7" fmla="*/ 398636 h 774736"/>
                <a:gd name="connsiteX8" fmla="*/ 195789 w 252278"/>
                <a:gd name="connsiteY8" fmla="*/ 343570 h 774736"/>
                <a:gd name="connsiteX9" fmla="*/ 214042 w 252278"/>
                <a:gd name="connsiteY9" fmla="*/ 258226 h 774736"/>
                <a:gd name="connsiteX10" fmla="*/ 211662 w 252278"/>
                <a:gd name="connsiteY10" fmla="*/ 0 h 77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278" h="774736">
                  <a:moveTo>
                    <a:pt x="211662" y="0"/>
                  </a:moveTo>
                  <a:lnTo>
                    <a:pt x="191813" y="25560"/>
                  </a:lnTo>
                  <a:cubicBezTo>
                    <a:pt x="151203" y="76423"/>
                    <a:pt x="137424" y="134316"/>
                    <a:pt x="108286" y="196229"/>
                  </a:cubicBezTo>
                  <a:cubicBezTo>
                    <a:pt x="81868" y="316085"/>
                    <a:pt x="-1952" y="452612"/>
                    <a:pt x="8927" y="574849"/>
                  </a:cubicBezTo>
                  <a:cubicBezTo>
                    <a:pt x="-8621" y="670161"/>
                    <a:pt x="5574" y="716844"/>
                    <a:pt x="2999" y="768103"/>
                  </a:cubicBezTo>
                  <a:cubicBezTo>
                    <a:pt x="43286" y="793168"/>
                    <a:pt x="238911" y="740187"/>
                    <a:pt x="250649" y="725242"/>
                  </a:cubicBezTo>
                  <a:cubicBezTo>
                    <a:pt x="262387" y="710297"/>
                    <a:pt x="207301" y="622536"/>
                    <a:pt x="194874" y="585564"/>
                  </a:cubicBezTo>
                  <a:cubicBezTo>
                    <a:pt x="165271" y="522859"/>
                    <a:pt x="144028" y="447054"/>
                    <a:pt x="166561" y="398636"/>
                  </a:cubicBezTo>
                  <a:cubicBezTo>
                    <a:pt x="178216" y="379585"/>
                    <a:pt x="180928" y="361727"/>
                    <a:pt x="195789" y="343570"/>
                  </a:cubicBezTo>
                  <a:lnTo>
                    <a:pt x="214042" y="258226"/>
                  </a:lnTo>
                  <a:cubicBezTo>
                    <a:pt x="214042" y="153894"/>
                    <a:pt x="211662" y="104332"/>
                    <a:pt x="211662" y="0"/>
                  </a:cubicBezTo>
                  <a:close/>
                </a:path>
              </a:pathLst>
            </a:custGeom>
            <a:pattFill prst="dashDnDiag">
              <a:fgClr>
                <a:srgbClr val="E7E6E6"/>
              </a:fgClr>
              <a:bgClr>
                <a:srgbClr val="60391E"/>
              </a:bgClr>
            </a:patt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9" name="Freeform: Shape 188">
              <a:extLst>
                <a:ext uri="{FF2B5EF4-FFF2-40B4-BE49-F238E27FC236}">
                  <a16:creationId xmlns:a16="http://schemas.microsoft.com/office/drawing/2014/main" id="{59551C31-F932-413C-923B-4E376747B35F}"/>
                </a:ext>
              </a:extLst>
            </p:cNvPr>
            <p:cNvSpPr/>
            <p:nvPr/>
          </p:nvSpPr>
          <p:spPr>
            <a:xfrm flipH="1">
              <a:off x="4073541" y="3198926"/>
              <a:ext cx="209253" cy="565106"/>
            </a:xfrm>
            <a:custGeom>
              <a:avLst/>
              <a:gdLst>
                <a:gd name="connsiteX0" fmla="*/ 0 w 187821"/>
                <a:gd name="connsiteY0" fmla="*/ 0 h 572249"/>
                <a:gd name="connsiteX1" fmla="*/ 0 w 187821"/>
                <a:gd name="connsiteY1" fmla="*/ 303167 h 572249"/>
                <a:gd name="connsiteX2" fmla="*/ 20641 w 187821"/>
                <a:gd name="connsiteY2" fmla="*/ 331743 h 572249"/>
                <a:gd name="connsiteX3" fmla="*/ 123205 w 187821"/>
                <a:gd name="connsiteY3" fmla="*/ 534149 h 572249"/>
                <a:gd name="connsiteX4" fmla="*/ 34627 w 187821"/>
                <a:gd name="connsiteY4" fmla="*/ 267449 h 572249"/>
                <a:gd name="connsiteX5" fmla="*/ 147680 w 187821"/>
                <a:gd name="connsiteY5" fmla="*/ 531768 h 572249"/>
                <a:gd name="connsiteX6" fmla="*/ 143601 w 187821"/>
                <a:gd name="connsiteY6" fmla="*/ 569272 h 572249"/>
                <a:gd name="connsiteX7" fmla="*/ 167493 w 187821"/>
                <a:gd name="connsiteY7" fmla="*/ 572249 h 572249"/>
                <a:gd name="connsiteX8" fmla="*/ 183810 w 187821"/>
                <a:gd name="connsiteY8" fmla="*/ 343649 h 572249"/>
                <a:gd name="connsiteX9" fmla="*/ 62599 w 187821"/>
                <a:gd name="connsiteY9" fmla="*/ 34086 h 572249"/>
                <a:gd name="connsiteX10" fmla="*/ 13648 w 187821"/>
                <a:gd name="connsiteY10" fmla="*/ 2832 h 572249"/>
                <a:gd name="connsiteX0" fmla="*/ 0 w 187821"/>
                <a:gd name="connsiteY0" fmla="*/ 24031 h 596280"/>
                <a:gd name="connsiteX1" fmla="*/ 0 w 187821"/>
                <a:gd name="connsiteY1" fmla="*/ 327198 h 596280"/>
                <a:gd name="connsiteX2" fmla="*/ 20641 w 187821"/>
                <a:gd name="connsiteY2" fmla="*/ 355774 h 596280"/>
                <a:gd name="connsiteX3" fmla="*/ 123205 w 187821"/>
                <a:gd name="connsiteY3" fmla="*/ 558180 h 596280"/>
                <a:gd name="connsiteX4" fmla="*/ 34627 w 187821"/>
                <a:gd name="connsiteY4" fmla="*/ 291480 h 596280"/>
                <a:gd name="connsiteX5" fmla="*/ 147680 w 187821"/>
                <a:gd name="connsiteY5" fmla="*/ 555799 h 596280"/>
                <a:gd name="connsiteX6" fmla="*/ 143601 w 187821"/>
                <a:gd name="connsiteY6" fmla="*/ 593303 h 596280"/>
                <a:gd name="connsiteX7" fmla="*/ 167493 w 187821"/>
                <a:gd name="connsiteY7" fmla="*/ 596280 h 596280"/>
                <a:gd name="connsiteX8" fmla="*/ 183810 w 187821"/>
                <a:gd name="connsiteY8" fmla="*/ 367680 h 596280"/>
                <a:gd name="connsiteX9" fmla="*/ 62599 w 187821"/>
                <a:gd name="connsiteY9" fmla="*/ 58117 h 596280"/>
                <a:gd name="connsiteX10" fmla="*/ 0 w 187821"/>
                <a:gd name="connsiteY10" fmla="*/ 24031 h 596280"/>
                <a:gd name="connsiteX0" fmla="*/ 0 w 187821"/>
                <a:gd name="connsiteY0" fmla="*/ 0 h 572249"/>
                <a:gd name="connsiteX1" fmla="*/ 0 w 187821"/>
                <a:gd name="connsiteY1" fmla="*/ 303167 h 572249"/>
                <a:gd name="connsiteX2" fmla="*/ 20641 w 187821"/>
                <a:gd name="connsiteY2" fmla="*/ 331743 h 572249"/>
                <a:gd name="connsiteX3" fmla="*/ 123205 w 187821"/>
                <a:gd name="connsiteY3" fmla="*/ 534149 h 572249"/>
                <a:gd name="connsiteX4" fmla="*/ 34627 w 187821"/>
                <a:gd name="connsiteY4" fmla="*/ 267449 h 572249"/>
                <a:gd name="connsiteX5" fmla="*/ 147680 w 187821"/>
                <a:gd name="connsiteY5" fmla="*/ 531768 h 572249"/>
                <a:gd name="connsiteX6" fmla="*/ 143601 w 187821"/>
                <a:gd name="connsiteY6" fmla="*/ 569272 h 572249"/>
                <a:gd name="connsiteX7" fmla="*/ 167493 w 187821"/>
                <a:gd name="connsiteY7" fmla="*/ 572249 h 572249"/>
                <a:gd name="connsiteX8" fmla="*/ 183810 w 187821"/>
                <a:gd name="connsiteY8" fmla="*/ 343649 h 572249"/>
                <a:gd name="connsiteX9" fmla="*/ 62599 w 187821"/>
                <a:gd name="connsiteY9" fmla="*/ 34086 h 572249"/>
                <a:gd name="connsiteX10" fmla="*/ 0 w 187821"/>
                <a:gd name="connsiteY10" fmla="*/ 0 h 572249"/>
                <a:gd name="connsiteX0" fmla="*/ 0 w 218778"/>
                <a:gd name="connsiteY0" fmla="*/ 0 h 565106"/>
                <a:gd name="connsiteX1" fmla="*/ 30957 w 218778"/>
                <a:gd name="connsiteY1" fmla="*/ 296024 h 565106"/>
                <a:gd name="connsiteX2" fmla="*/ 51598 w 218778"/>
                <a:gd name="connsiteY2" fmla="*/ 324600 h 565106"/>
                <a:gd name="connsiteX3" fmla="*/ 154162 w 218778"/>
                <a:gd name="connsiteY3" fmla="*/ 527006 h 565106"/>
                <a:gd name="connsiteX4" fmla="*/ 65584 w 218778"/>
                <a:gd name="connsiteY4" fmla="*/ 260306 h 565106"/>
                <a:gd name="connsiteX5" fmla="*/ 178637 w 218778"/>
                <a:gd name="connsiteY5" fmla="*/ 524625 h 565106"/>
                <a:gd name="connsiteX6" fmla="*/ 174558 w 218778"/>
                <a:gd name="connsiteY6" fmla="*/ 562129 h 565106"/>
                <a:gd name="connsiteX7" fmla="*/ 198450 w 218778"/>
                <a:gd name="connsiteY7" fmla="*/ 565106 h 565106"/>
                <a:gd name="connsiteX8" fmla="*/ 214767 w 218778"/>
                <a:gd name="connsiteY8" fmla="*/ 336506 h 565106"/>
                <a:gd name="connsiteX9" fmla="*/ 93556 w 218778"/>
                <a:gd name="connsiteY9" fmla="*/ 26943 h 565106"/>
                <a:gd name="connsiteX10" fmla="*/ 0 w 218778"/>
                <a:gd name="connsiteY10" fmla="*/ 0 h 565106"/>
                <a:gd name="connsiteX0" fmla="*/ 0 w 218778"/>
                <a:gd name="connsiteY0" fmla="*/ 3833 h 568939"/>
                <a:gd name="connsiteX1" fmla="*/ 30957 w 218778"/>
                <a:gd name="connsiteY1" fmla="*/ 299857 h 568939"/>
                <a:gd name="connsiteX2" fmla="*/ 51598 w 218778"/>
                <a:gd name="connsiteY2" fmla="*/ 328433 h 568939"/>
                <a:gd name="connsiteX3" fmla="*/ 154162 w 218778"/>
                <a:gd name="connsiteY3" fmla="*/ 530839 h 568939"/>
                <a:gd name="connsiteX4" fmla="*/ 65584 w 218778"/>
                <a:gd name="connsiteY4" fmla="*/ 264139 h 568939"/>
                <a:gd name="connsiteX5" fmla="*/ 178637 w 218778"/>
                <a:gd name="connsiteY5" fmla="*/ 528458 h 568939"/>
                <a:gd name="connsiteX6" fmla="*/ 174558 w 218778"/>
                <a:gd name="connsiteY6" fmla="*/ 565962 h 568939"/>
                <a:gd name="connsiteX7" fmla="*/ 198450 w 218778"/>
                <a:gd name="connsiteY7" fmla="*/ 568939 h 568939"/>
                <a:gd name="connsiteX8" fmla="*/ 214767 w 218778"/>
                <a:gd name="connsiteY8" fmla="*/ 340339 h 568939"/>
                <a:gd name="connsiteX9" fmla="*/ 93556 w 218778"/>
                <a:gd name="connsiteY9" fmla="*/ 30776 h 568939"/>
                <a:gd name="connsiteX10" fmla="*/ 0 w 218778"/>
                <a:gd name="connsiteY10" fmla="*/ 3833 h 568939"/>
                <a:gd name="connsiteX0" fmla="*/ 0 w 218778"/>
                <a:gd name="connsiteY0" fmla="*/ 0 h 565106"/>
                <a:gd name="connsiteX1" fmla="*/ 30957 w 218778"/>
                <a:gd name="connsiteY1" fmla="*/ 296024 h 565106"/>
                <a:gd name="connsiteX2" fmla="*/ 51598 w 218778"/>
                <a:gd name="connsiteY2" fmla="*/ 324600 h 565106"/>
                <a:gd name="connsiteX3" fmla="*/ 154162 w 218778"/>
                <a:gd name="connsiteY3" fmla="*/ 527006 h 565106"/>
                <a:gd name="connsiteX4" fmla="*/ 65584 w 218778"/>
                <a:gd name="connsiteY4" fmla="*/ 260306 h 565106"/>
                <a:gd name="connsiteX5" fmla="*/ 178637 w 218778"/>
                <a:gd name="connsiteY5" fmla="*/ 524625 h 565106"/>
                <a:gd name="connsiteX6" fmla="*/ 174558 w 218778"/>
                <a:gd name="connsiteY6" fmla="*/ 562129 h 565106"/>
                <a:gd name="connsiteX7" fmla="*/ 198450 w 218778"/>
                <a:gd name="connsiteY7" fmla="*/ 565106 h 565106"/>
                <a:gd name="connsiteX8" fmla="*/ 214767 w 218778"/>
                <a:gd name="connsiteY8" fmla="*/ 336506 h 565106"/>
                <a:gd name="connsiteX9" fmla="*/ 93556 w 218778"/>
                <a:gd name="connsiteY9" fmla="*/ 26943 h 565106"/>
                <a:gd name="connsiteX10" fmla="*/ 0 w 218778"/>
                <a:gd name="connsiteY10" fmla="*/ 0 h 565106"/>
                <a:gd name="connsiteX0" fmla="*/ 0 w 209253"/>
                <a:gd name="connsiteY0" fmla="*/ 0 h 565106"/>
                <a:gd name="connsiteX1" fmla="*/ 21432 w 209253"/>
                <a:gd name="connsiteY1" fmla="*/ 296024 h 565106"/>
                <a:gd name="connsiteX2" fmla="*/ 42073 w 209253"/>
                <a:gd name="connsiteY2" fmla="*/ 324600 h 565106"/>
                <a:gd name="connsiteX3" fmla="*/ 144637 w 209253"/>
                <a:gd name="connsiteY3" fmla="*/ 527006 h 565106"/>
                <a:gd name="connsiteX4" fmla="*/ 56059 w 209253"/>
                <a:gd name="connsiteY4" fmla="*/ 260306 h 565106"/>
                <a:gd name="connsiteX5" fmla="*/ 169112 w 209253"/>
                <a:gd name="connsiteY5" fmla="*/ 524625 h 565106"/>
                <a:gd name="connsiteX6" fmla="*/ 165033 w 209253"/>
                <a:gd name="connsiteY6" fmla="*/ 562129 h 565106"/>
                <a:gd name="connsiteX7" fmla="*/ 188925 w 209253"/>
                <a:gd name="connsiteY7" fmla="*/ 565106 h 565106"/>
                <a:gd name="connsiteX8" fmla="*/ 205242 w 209253"/>
                <a:gd name="connsiteY8" fmla="*/ 336506 h 565106"/>
                <a:gd name="connsiteX9" fmla="*/ 84031 w 209253"/>
                <a:gd name="connsiteY9" fmla="*/ 26943 h 565106"/>
                <a:gd name="connsiteX10" fmla="*/ 0 w 209253"/>
                <a:gd name="connsiteY10" fmla="*/ 0 h 5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253" h="565106">
                  <a:moveTo>
                    <a:pt x="0" y="0"/>
                  </a:moveTo>
                  <a:lnTo>
                    <a:pt x="21432" y="296024"/>
                  </a:lnTo>
                  <a:lnTo>
                    <a:pt x="42073" y="324600"/>
                  </a:lnTo>
                  <a:cubicBezTo>
                    <a:pt x="76261" y="392068"/>
                    <a:pt x="124434" y="442869"/>
                    <a:pt x="144637" y="527006"/>
                  </a:cubicBezTo>
                  <a:cubicBezTo>
                    <a:pt x="133758" y="430963"/>
                    <a:pt x="71599" y="318249"/>
                    <a:pt x="56059" y="260306"/>
                  </a:cubicBezTo>
                  <a:cubicBezTo>
                    <a:pt x="141529" y="381750"/>
                    <a:pt x="172220" y="419850"/>
                    <a:pt x="169112" y="524625"/>
                  </a:cubicBezTo>
                  <a:lnTo>
                    <a:pt x="165033" y="562129"/>
                  </a:lnTo>
                  <a:lnTo>
                    <a:pt x="188925" y="565106"/>
                  </a:lnTo>
                  <a:cubicBezTo>
                    <a:pt x="194364" y="488906"/>
                    <a:pt x="218720" y="415390"/>
                    <a:pt x="205242" y="336506"/>
                  </a:cubicBezTo>
                  <a:cubicBezTo>
                    <a:pt x="186514" y="226891"/>
                    <a:pt x="140751" y="113462"/>
                    <a:pt x="84031" y="26943"/>
                  </a:cubicBezTo>
                  <a:cubicBezTo>
                    <a:pt x="36727" y="5386"/>
                    <a:pt x="36627" y="12303"/>
                    <a:pt x="0" y="0"/>
                  </a:cubicBezTo>
                  <a:close/>
                </a:path>
              </a:pathLst>
            </a:custGeom>
            <a:pattFill prst="dashUpDiag">
              <a:fgClr>
                <a:srgbClr val="E7E6E6"/>
              </a:fgClr>
              <a:bgClr>
                <a:srgbClr val="60391E"/>
              </a:bgClr>
            </a:patt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90" name="Freeform: Shape 189">
              <a:extLst>
                <a:ext uri="{FF2B5EF4-FFF2-40B4-BE49-F238E27FC236}">
                  <a16:creationId xmlns:a16="http://schemas.microsoft.com/office/drawing/2014/main" id="{6A4F5821-E156-4296-B1DD-60E23CD034C1}"/>
                </a:ext>
              </a:extLst>
            </p:cNvPr>
            <p:cNvSpPr/>
            <p:nvPr/>
          </p:nvSpPr>
          <p:spPr>
            <a:xfrm flipH="1">
              <a:off x="3942506" y="3457800"/>
              <a:ext cx="200052" cy="591570"/>
            </a:xfrm>
            <a:custGeom>
              <a:avLst/>
              <a:gdLst>
                <a:gd name="connsiteX0" fmla="*/ 0 w 187821"/>
                <a:gd name="connsiteY0" fmla="*/ 0 h 572249"/>
                <a:gd name="connsiteX1" fmla="*/ 0 w 187821"/>
                <a:gd name="connsiteY1" fmla="*/ 303167 h 572249"/>
                <a:gd name="connsiteX2" fmla="*/ 20641 w 187821"/>
                <a:gd name="connsiteY2" fmla="*/ 331743 h 572249"/>
                <a:gd name="connsiteX3" fmla="*/ 123205 w 187821"/>
                <a:gd name="connsiteY3" fmla="*/ 534149 h 572249"/>
                <a:gd name="connsiteX4" fmla="*/ 34627 w 187821"/>
                <a:gd name="connsiteY4" fmla="*/ 267449 h 572249"/>
                <a:gd name="connsiteX5" fmla="*/ 147680 w 187821"/>
                <a:gd name="connsiteY5" fmla="*/ 531768 h 572249"/>
                <a:gd name="connsiteX6" fmla="*/ 143601 w 187821"/>
                <a:gd name="connsiteY6" fmla="*/ 569272 h 572249"/>
                <a:gd name="connsiteX7" fmla="*/ 167493 w 187821"/>
                <a:gd name="connsiteY7" fmla="*/ 572249 h 572249"/>
                <a:gd name="connsiteX8" fmla="*/ 183810 w 187821"/>
                <a:gd name="connsiteY8" fmla="*/ 343649 h 572249"/>
                <a:gd name="connsiteX9" fmla="*/ 62599 w 187821"/>
                <a:gd name="connsiteY9" fmla="*/ 34086 h 572249"/>
                <a:gd name="connsiteX10" fmla="*/ 13648 w 187821"/>
                <a:gd name="connsiteY10" fmla="*/ 2832 h 572249"/>
                <a:gd name="connsiteX0" fmla="*/ 0 w 187821"/>
                <a:gd name="connsiteY0" fmla="*/ 0 h 572249"/>
                <a:gd name="connsiteX1" fmla="*/ 0 w 187821"/>
                <a:gd name="connsiteY1" fmla="*/ 303167 h 572249"/>
                <a:gd name="connsiteX2" fmla="*/ 20641 w 187821"/>
                <a:gd name="connsiteY2" fmla="*/ 331743 h 572249"/>
                <a:gd name="connsiteX3" fmla="*/ 34627 w 187821"/>
                <a:gd name="connsiteY3" fmla="*/ 267449 h 572249"/>
                <a:gd name="connsiteX4" fmla="*/ 147680 w 187821"/>
                <a:gd name="connsiteY4" fmla="*/ 531768 h 572249"/>
                <a:gd name="connsiteX5" fmla="*/ 143601 w 187821"/>
                <a:gd name="connsiteY5" fmla="*/ 569272 h 572249"/>
                <a:gd name="connsiteX6" fmla="*/ 167493 w 187821"/>
                <a:gd name="connsiteY6" fmla="*/ 572249 h 572249"/>
                <a:gd name="connsiteX7" fmla="*/ 183810 w 187821"/>
                <a:gd name="connsiteY7" fmla="*/ 343649 h 572249"/>
                <a:gd name="connsiteX8" fmla="*/ 62599 w 187821"/>
                <a:gd name="connsiteY8" fmla="*/ 34086 h 572249"/>
                <a:gd name="connsiteX9" fmla="*/ 13648 w 187821"/>
                <a:gd name="connsiteY9" fmla="*/ 2832 h 572249"/>
                <a:gd name="connsiteX10" fmla="*/ 0 w 187821"/>
                <a:gd name="connsiteY10" fmla="*/ 0 h 572249"/>
                <a:gd name="connsiteX0" fmla="*/ 0 w 187821"/>
                <a:gd name="connsiteY0" fmla="*/ 0 h 572249"/>
                <a:gd name="connsiteX1" fmla="*/ 0 w 187821"/>
                <a:gd name="connsiteY1" fmla="*/ 303167 h 572249"/>
                <a:gd name="connsiteX2" fmla="*/ 34627 w 187821"/>
                <a:gd name="connsiteY2" fmla="*/ 267449 h 572249"/>
                <a:gd name="connsiteX3" fmla="*/ 147680 w 187821"/>
                <a:gd name="connsiteY3" fmla="*/ 531768 h 572249"/>
                <a:gd name="connsiteX4" fmla="*/ 143601 w 187821"/>
                <a:gd name="connsiteY4" fmla="*/ 569272 h 572249"/>
                <a:gd name="connsiteX5" fmla="*/ 167493 w 187821"/>
                <a:gd name="connsiteY5" fmla="*/ 572249 h 572249"/>
                <a:gd name="connsiteX6" fmla="*/ 183810 w 187821"/>
                <a:gd name="connsiteY6" fmla="*/ 343649 h 572249"/>
                <a:gd name="connsiteX7" fmla="*/ 62599 w 187821"/>
                <a:gd name="connsiteY7" fmla="*/ 34086 h 572249"/>
                <a:gd name="connsiteX8" fmla="*/ 13648 w 187821"/>
                <a:gd name="connsiteY8" fmla="*/ 2832 h 572249"/>
                <a:gd name="connsiteX9" fmla="*/ 0 w 187821"/>
                <a:gd name="connsiteY9" fmla="*/ 0 h 572249"/>
                <a:gd name="connsiteX0" fmla="*/ 0 w 187821"/>
                <a:gd name="connsiteY0" fmla="*/ 0 h 572249"/>
                <a:gd name="connsiteX1" fmla="*/ 34627 w 187821"/>
                <a:gd name="connsiteY1" fmla="*/ 267449 h 572249"/>
                <a:gd name="connsiteX2" fmla="*/ 147680 w 187821"/>
                <a:gd name="connsiteY2" fmla="*/ 531768 h 572249"/>
                <a:gd name="connsiteX3" fmla="*/ 143601 w 187821"/>
                <a:gd name="connsiteY3" fmla="*/ 569272 h 572249"/>
                <a:gd name="connsiteX4" fmla="*/ 167493 w 187821"/>
                <a:gd name="connsiteY4" fmla="*/ 572249 h 572249"/>
                <a:gd name="connsiteX5" fmla="*/ 183810 w 187821"/>
                <a:gd name="connsiteY5" fmla="*/ 343649 h 572249"/>
                <a:gd name="connsiteX6" fmla="*/ 62599 w 187821"/>
                <a:gd name="connsiteY6" fmla="*/ 34086 h 572249"/>
                <a:gd name="connsiteX7" fmla="*/ 13648 w 187821"/>
                <a:gd name="connsiteY7" fmla="*/ 2832 h 572249"/>
                <a:gd name="connsiteX8" fmla="*/ 0 w 187821"/>
                <a:gd name="connsiteY8" fmla="*/ 0 h 572249"/>
                <a:gd name="connsiteX0" fmla="*/ 0 w 187821"/>
                <a:gd name="connsiteY0" fmla="*/ 0 h 572249"/>
                <a:gd name="connsiteX1" fmla="*/ 34627 w 187821"/>
                <a:gd name="connsiteY1" fmla="*/ 267449 h 572249"/>
                <a:gd name="connsiteX2" fmla="*/ 147680 w 187821"/>
                <a:gd name="connsiteY2" fmla="*/ 531768 h 572249"/>
                <a:gd name="connsiteX3" fmla="*/ 143601 w 187821"/>
                <a:gd name="connsiteY3" fmla="*/ 569272 h 572249"/>
                <a:gd name="connsiteX4" fmla="*/ 167493 w 187821"/>
                <a:gd name="connsiteY4" fmla="*/ 572249 h 572249"/>
                <a:gd name="connsiteX5" fmla="*/ 183810 w 187821"/>
                <a:gd name="connsiteY5" fmla="*/ 343649 h 572249"/>
                <a:gd name="connsiteX6" fmla="*/ 88793 w 187821"/>
                <a:gd name="connsiteY6" fmla="*/ 22180 h 572249"/>
                <a:gd name="connsiteX7" fmla="*/ 13648 w 187821"/>
                <a:gd name="connsiteY7" fmla="*/ 2832 h 572249"/>
                <a:gd name="connsiteX8" fmla="*/ 0 w 187821"/>
                <a:gd name="connsiteY8" fmla="*/ 0 h 572249"/>
                <a:gd name="connsiteX0" fmla="*/ 0 w 187821"/>
                <a:gd name="connsiteY0" fmla="*/ 0 h 572249"/>
                <a:gd name="connsiteX1" fmla="*/ 34627 w 187821"/>
                <a:gd name="connsiteY1" fmla="*/ 267449 h 572249"/>
                <a:gd name="connsiteX2" fmla="*/ 147680 w 187821"/>
                <a:gd name="connsiteY2" fmla="*/ 531768 h 572249"/>
                <a:gd name="connsiteX3" fmla="*/ 143601 w 187821"/>
                <a:gd name="connsiteY3" fmla="*/ 569272 h 572249"/>
                <a:gd name="connsiteX4" fmla="*/ 167493 w 187821"/>
                <a:gd name="connsiteY4" fmla="*/ 572249 h 572249"/>
                <a:gd name="connsiteX5" fmla="*/ 183810 w 187821"/>
                <a:gd name="connsiteY5" fmla="*/ 343649 h 572249"/>
                <a:gd name="connsiteX6" fmla="*/ 88793 w 187821"/>
                <a:gd name="connsiteY6" fmla="*/ 22180 h 572249"/>
                <a:gd name="connsiteX7" fmla="*/ 32698 w 187821"/>
                <a:gd name="connsiteY7" fmla="*/ 52839 h 572249"/>
                <a:gd name="connsiteX8" fmla="*/ 0 w 187821"/>
                <a:gd name="connsiteY8" fmla="*/ 0 h 572249"/>
                <a:gd name="connsiteX0" fmla="*/ 0 w 187821"/>
                <a:gd name="connsiteY0" fmla="*/ 26465 h 598714"/>
                <a:gd name="connsiteX1" fmla="*/ 34627 w 187821"/>
                <a:gd name="connsiteY1" fmla="*/ 293914 h 598714"/>
                <a:gd name="connsiteX2" fmla="*/ 147680 w 187821"/>
                <a:gd name="connsiteY2" fmla="*/ 558233 h 598714"/>
                <a:gd name="connsiteX3" fmla="*/ 143601 w 187821"/>
                <a:gd name="connsiteY3" fmla="*/ 595737 h 598714"/>
                <a:gd name="connsiteX4" fmla="*/ 167493 w 187821"/>
                <a:gd name="connsiteY4" fmla="*/ 598714 h 598714"/>
                <a:gd name="connsiteX5" fmla="*/ 183810 w 187821"/>
                <a:gd name="connsiteY5" fmla="*/ 370114 h 598714"/>
                <a:gd name="connsiteX6" fmla="*/ 88793 w 187821"/>
                <a:gd name="connsiteY6" fmla="*/ 48645 h 598714"/>
                <a:gd name="connsiteX7" fmla="*/ 0 w 187821"/>
                <a:gd name="connsiteY7" fmla="*/ 26465 h 598714"/>
                <a:gd name="connsiteX0" fmla="*/ 0 w 194899"/>
                <a:gd name="connsiteY0" fmla="*/ 26465 h 595737"/>
                <a:gd name="connsiteX1" fmla="*/ 34627 w 194899"/>
                <a:gd name="connsiteY1" fmla="*/ 293914 h 595737"/>
                <a:gd name="connsiteX2" fmla="*/ 147680 w 194899"/>
                <a:gd name="connsiteY2" fmla="*/ 558233 h 595737"/>
                <a:gd name="connsiteX3" fmla="*/ 143601 w 194899"/>
                <a:gd name="connsiteY3" fmla="*/ 595737 h 595737"/>
                <a:gd name="connsiteX4" fmla="*/ 191306 w 194899"/>
                <a:gd name="connsiteY4" fmla="*/ 591570 h 595737"/>
                <a:gd name="connsiteX5" fmla="*/ 183810 w 194899"/>
                <a:gd name="connsiteY5" fmla="*/ 370114 h 595737"/>
                <a:gd name="connsiteX6" fmla="*/ 88793 w 194899"/>
                <a:gd name="connsiteY6" fmla="*/ 48645 h 595737"/>
                <a:gd name="connsiteX7" fmla="*/ 0 w 194899"/>
                <a:gd name="connsiteY7" fmla="*/ 26465 h 595737"/>
                <a:gd name="connsiteX0" fmla="*/ 0 w 200052"/>
                <a:gd name="connsiteY0" fmla="*/ 26465 h 595737"/>
                <a:gd name="connsiteX1" fmla="*/ 34627 w 200052"/>
                <a:gd name="connsiteY1" fmla="*/ 293914 h 595737"/>
                <a:gd name="connsiteX2" fmla="*/ 147680 w 200052"/>
                <a:gd name="connsiteY2" fmla="*/ 558233 h 595737"/>
                <a:gd name="connsiteX3" fmla="*/ 143601 w 200052"/>
                <a:gd name="connsiteY3" fmla="*/ 595737 h 595737"/>
                <a:gd name="connsiteX4" fmla="*/ 191306 w 200052"/>
                <a:gd name="connsiteY4" fmla="*/ 591570 h 595737"/>
                <a:gd name="connsiteX5" fmla="*/ 193335 w 200052"/>
                <a:gd name="connsiteY5" fmla="*/ 370114 h 595737"/>
                <a:gd name="connsiteX6" fmla="*/ 88793 w 200052"/>
                <a:gd name="connsiteY6" fmla="*/ 48645 h 595737"/>
                <a:gd name="connsiteX7" fmla="*/ 0 w 200052"/>
                <a:gd name="connsiteY7" fmla="*/ 26465 h 595737"/>
                <a:gd name="connsiteX0" fmla="*/ 0 w 200052"/>
                <a:gd name="connsiteY0" fmla="*/ 26465 h 591570"/>
                <a:gd name="connsiteX1" fmla="*/ 34627 w 200052"/>
                <a:gd name="connsiteY1" fmla="*/ 293914 h 591570"/>
                <a:gd name="connsiteX2" fmla="*/ 147680 w 200052"/>
                <a:gd name="connsiteY2" fmla="*/ 558233 h 591570"/>
                <a:gd name="connsiteX3" fmla="*/ 191306 w 200052"/>
                <a:gd name="connsiteY3" fmla="*/ 591570 h 591570"/>
                <a:gd name="connsiteX4" fmla="*/ 193335 w 200052"/>
                <a:gd name="connsiteY4" fmla="*/ 370114 h 591570"/>
                <a:gd name="connsiteX5" fmla="*/ 88793 w 200052"/>
                <a:gd name="connsiteY5" fmla="*/ 48645 h 591570"/>
                <a:gd name="connsiteX6" fmla="*/ 0 w 200052"/>
                <a:gd name="connsiteY6" fmla="*/ 26465 h 5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52" h="591570">
                  <a:moveTo>
                    <a:pt x="0" y="26465"/>
                  </a:moveTo>
                  <a:lnTo>
                    <a:pt x="34627" y="293914"/>
                  </a:lnTo>
                  <a:cubicBezTo>
                    <a:pt x="120097" y="415358"/>
                    <a:pt x="150788" y="453458"/>
                    <a:pt x="147680" y="558233"/>
                  </a:cubicBezTo>
                  <a:lnTo>
                    <a:pt x="191306" y="591570"/>
                  </a:lnTo>
                  <a:cubicBezTo>
                    <a:pt x="196745" y="515370"/>
                    <a:pt x="206813" y="448998"/>
                    <a:pt x="193335" y="370114"/>
                  </a:cubicBezTo>
                  <a:cubicBezTo>
                    <a:pt x="174607" y="260499"/>
                    <a:pt x="145513" y="135164"/>
                    <a:pt x="88793" y="48645"/>
                  </a:cubicBezTo>
                  <a:cubicBezTo>
                    <a:pt x="58158" y="-8630"/>
                    <a:pt x="9028" y="-14413"/>
                    <a:pt x="0" y="26465"/>
                  </a:cubicBezTo>
                  <a:close/>
                </a:path>
              </a:pathLst>
            </a:custGeom>
            <a:pattFill prst="dashUpDiag">
              <a:fgClr>
                <a:srgbClr val="E7E6E6"/>
              </a:fgClr>
              <a:bgClr>
                <a:srgbClr val="60391E"/>
              </a:bgClr>
            </a:patt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sp>
        <p:nvSpPr>
          <p:cNvPr id="194" name="TextBox 193">
            <a:extLst>
              <a:ext uri="{FF2B5EF4-FFF2-40B4-BE49-F238E27FC236}">
                <a16:creationId xmlns:a16="http://schemas.microsoft.com/office/drawing/2014/main" id="{7E9DE6B1-1052-4985-89A4-72F0DE2487A5}"/>
              </a:ext>
            </a:extLst>
          </p:cNvPr>
          <p:cNvSpPr txBox="1"/>
          <p:nvPr/>
        </p:nvSpPr>
        <p:spPr>
          <a:xfrm>
            <a:off x="11745" y="1351714"/>
            <a:ext cx="4832990" cy="3303032"/>
          </a:xfrm>
          <a:prstGeom prst="roundRect">
            <a:avLst/>
          </a:prstGeom>
          <a:noFill/>
          <a:ln>
            <a:noFill/>
          </a:ln>
        </p:spPr>
        <p:txBody>
          <a:bodyPr wrap="square" rtlCol="0">
            <a:spAutoFit/>
          </a:bodyPr>
          <a:lstStyle/>
          <a:p>
            <a:r>
              <a:rPr lang="en-US" sz="2600" dirty="0"/>
              <a:t>The </a:t>
            </a:r>
            <a:r>
              <a:rPr lang="en-US" sz="2600" b="1" i="1" dirty="0"/>
              <a:t>Goner </a:t>
            </a:r>
            <a:r>
              <a:rPr lang="en-US" sz="2600" dirty="0"/>
              <a:t>will not say anything to you or make a complaint:</a:t>
            </a:r>
          </a:p>
          <a:p>
            <a:endParaRPr lang="en-US" sz="600" dirty="0"/>
          </a:p>
          <a:p>
            <a:pPr marL="457200" indent="-457200">
              <a:buFont typeface="Wingdings" panose="05000000000000000000" pitchFamily="2" charset="2"/>
              <a:buChar char="Ø"/>
            </a:pPr>
            <a:r>
              <a:rPr lang="en-US" sz="2600" dirty="0"/>
              <a:t>Will not return to your establishment</a:t>
            </a:r>
          </a:p>
          <a:p>
            <a:pPr marL="457200" indent="-457200">
              <a:buFont typeface="Wingdings" panose="05000000000000000000" pitchFamily="2" charset="2"/>
              <a:buChar char="Ø"/>
            </a:pPr>
            <a:r>
              <a:rPr lang="en-US" sz="2600" dirty="0"/>
              <a:t>Allowed you to acknowledge and make amends for your mistake</a:t>
            </a:r>
          </a:p>
        </p:txBody>
      </p:sp>
    </p:spTree>
    <p:custDataLst>
      <p:tags r:id="rId1"/>
    </p:custDataLst>
    <p:extLst>
      <p:ext uri="{BB962C8B-B14F-4D97-AF65-F5344CB8AC3E}">
        <p14:creationId xmlns:p14="http://schemas.microsoft.com/office/powerpoint/2010/main" val="389396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0" name="Oval 329">
            <a:extLst>
              <a:ext uri="{FF2B5EF4-FFF2-40B4-BE49-F238E27FC236}">
                <a16:creationId xmlns:a16="http://schemas.microsoft.com/office/drawing/2014/main" id="{231C7CBB-1CF4-42CF-8489-6BFBD1171F06}"/>
              </a:ext>
            </a:extLst>
          </p:cNvPr>
          <p:cNvSpPr/>
          <p:nvPr/>
        </p:nvSpPr>
        <p:spPr>
          <a:xfrm>
            <a:off x="5067503" y="498969"/>
            <a:ext cx="3688080" cy="462992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78" name="Title 1"/>
          <p:cNvSpPr>
            <a:spLocks noGrp="1"/>
          </p:cNvSpPr>
          <p:nvPr>
            <p:ph type="title"/>
          </p:nvPr>
        </p:nvSpPr>
        <p:spPr>
          <a:xfrm>
            <a:off x="112942" y="72563"/>
            <a:ext cx="2499813" cy="1143000"/>
          </a:xfrm>
        </p:spPr>
        <p:txBody>
          <a:bodyPr/>
          <a:lstStyle/>
          <a:p>
            <a:pPr algn="l"/>
            <a:r>
              <a:rPr lang="en-US" altLang="en-US" b="1" dirty="0"/>
              <a:t> Gossiper</a:t>
            </a:r>
          </a:p>
        </p:txBody>
      </p:sp>
      <p:grpSp>
        <p:nvGrpSpPr>
          <p:cNvPr id="178" name="Group 177">
            <a:extLst>
              <a:ext uri="{FF2B5EF4-FFF2-40B4-BE49-F238E27FC236}">
                <a16:creationId xmlns:a16="http://schemas.microsoft.com/office/drawing/2014/main" id="{EC810AAA-78EB-4D73-A0C7-2CBBED10BEE6}"/>
              </a:ext>
            </a:extLst>
          </p:cNvPr>
          <p:cNvGrpSpPr/>
          <p:nvPr/>
        </p:nvGrpSpPr>
        <p:grpSpPr>
          <a:xfrm>
            <a:off x="6178850" y="898796"/>
            <a:ext cx="1358015" cy="3866189"/>
            <a:chOff x="154646" y="7014"/>
            <a:chExt cx="1358015" cy="3866189"/>
          </a:xfrm>
        </p:grpSpPr>
        <p:pic>
          <p:nvPicPr>
            <p:cNvPr id="179" name="Picture 4" descr="Related image">
              <a:extLst>
                <a:ext uri="{FF2B5EF4-FFF2-40B4-BE49-F238E27FC236}">
                  <a16:creationId xmlns:a16="http://schemas.microsoft.com/office/drawing/2014/main" id="{8D7951DF-D4C5-4C2B-B997-C0EA6934304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229359" flipH="1">
              <a:off x="495517" y="3497020"/>
              <a:ext cx="344503" cy="34450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 descr="Related image">
              <a:extLst>
                <a:ext uri="{FF2B5EF4-FFF2-40B4-BE49-F238E27FC236}">
                  <a16:creationId xmlns:a16="http://schemas.microsoft.com/office/drawing/2014/main" id="{CBA2F7AE-D33E-4B9A-A8BC-EFB62630AF4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17698" flipH="1">
              <a:off x="878441" y="3528700"/>
              <a:ext cx="344503" cy="344503"/>
            </a:xfrm>
            <a:prstGeom prst="rect">
              <a:avLst/>
            </a:prstGeom>
            <a:noFill/>
            <a:extLst>
              <a:ext uri="{909E8E84-426E-40DD-AFC4-6F175D3DCCD1}">
                <a14:hiddenFill xmlns:a14="http://schemas.microsoft.com/office/drawing/2010/main">
                  <a:solidFill>
                    <a:srgbClr val="FFFFFF"/>
                  </a:solidFill>
                </a14:hiddenFill>
              </a:ext>
            </a:extLst>
          </p:spPr>
        </p:pic>
        <p:grpSp>
          <p:nvGrpSpPr>
            <p:cNvPr id="181" name="Group 180">
              <a:extLst>
                <a:ext uri="{FF2B5EF4-FFF2-40B4-BE49-F238E27FC236}">
                  <a16:creationId xmlns:a16="http://schemas.microsoft.com/office/drawing/2014/main" id="{39577DA1-67EA-4678-AFFA-A4F8E2937B28}"/>
                </a:ext>
              </a:extLst>
            </p:cNvPr>
            <p:cNvGrpSpPr/>
            <p:nvPr/>
          </p:nvGrpSpPr>
          <p:grpSpPr>
            <a:xfrm>
              <a:off x="154646" y="7014"/>
              <a:ext cx="1358015" cy="3737212"/>
              <a:chOff x="154646" y="7014"/>
              <a:chExt cx="1358015" cy="3737212"/>
            </a:xfrm>
          </p:grpSpPr>
          <p:sp>
            <p:nvSpPr>
              <p:cNvPr id="182" name="Freeform: Shape 181">
                <a:extLst>
                  <a:ext uri="{FF2B5EF4-FFF2-40B4-BE49-F238E27FC236}">
                    <a16:creationId xmlns:a16="http://schemas.microsoft.com/office/drawing/2014/main" id="{D527F27D-7A68-4251-8F91-AFAB7A748EBD}"/>
                  </a:ext>
                </a:extLst>
              </p:cNvPr>
              <p:cNvSpPr/>
              <p:nvPr/>
            </p:nvSpPr>
            <p:spPr>
              <a:xfrm>
                <a:off x="637344" y="3074944"/>
                <a:ext cx="203470" cy="66667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3" name="Freeform: Shape 182">
                <a:extLst>
                  <a:ext uri="{FF2B5EF4-FFF2-40B4-BE49-F238E27FC236}">
                    <a16:creationId xmlns:a16="http://schemas.microsoft.com/office/drawing/2014/main" id="{31B06EE1-0C4F-4A8D-881E-A609584C55D0}"/>
                  </a:ext>
                </a:extLst>
              </p:cNvPr>
              <p:cNvSpPr/>
              <p:nvPr/>
            </p:nvSpPr>
            <p:spPr>
              <a:xfrm rot="21034152">
                <a:off x="969513" y="3051502"/>
                <a:ext cx="225702" cy="69272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4" name="Freeform: Shape 183">
                <a:extLst>
                  <a:ext uri="{FF2B5EF4-FFF2-40B4-BE49-F238E27FC236}">
                    <a16:creationId xmlns:a16="http://schemas.microsoft.com/office/drawing/2014/main" id="{2B07B937-1FA5-4991-B86E-C12856706991}"/>
                  </a:ext>
                </a:extLst>
              </p:cNvPr>
              <p:cNvSpPr/>
              <p:nvPr/>
            </p:nvSpPr>
            <p:spPr>
              <a:xfrm>
                <a:off x="499800" y="2603797"/>
                <a:ext cx="775713" cy="493296"/>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blipFill>
                <a:blip r:embed="rId5"/>
                <a:stretch>
                  <a:fillRect/>
                </a:stretch>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5" name="Oval 184">
                <a:extLst>
                  <a:ext uri="{FF2B5EF4-FFF2-40B4-BE49-F238E27FC236}">
                    <a16:creationId xmlns:a16="http://schemas.microsoft.com/office/drawing/2014/main" id="{8A9987F1-9D7B-4B78-904C-70540664FA21}"/>
                  </a:ext>
                </a:extLst>
              </p:cNvPr>
              <p:cNvSpPr/>
              <p:nvPr/>
            </p:nvSpPr>
            <p:spPr>
              <a:xfrm>
                <a:off x="713823" y="1703605"/>
                <a:ext cx="270101" cy="472528"/>
              </a:xfrm>
              <a:prstGeom prst="ellipse">
                <a:avLst/>
              </a:pr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86" name="Oval 12">
                <a:extLst>
                  <a:ext uri="{FF2B5EF4-FFF2-40B4-BE49-F238E27FC236}">
                    <a16:creationId xmlns:a16="http://schemas.microsoft.com/office/drawing/2014/main" id="{3008C911-2627-4022-B488-4BC0909A8FDF}"/>
                  </a:ext>
                </a:extLst>
              </p:cNvPr>
              <p:cNvSpPr/>
              <p:nvPr/>
            </p:nvSpPr>
            <p:spPr>
              <a:xfrm>
                <a:off x="203014" y="592571"/>
                <a:ext cx="1289767" cy="1226116"/>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8B384"/>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nvGrpSpPr>
              <p:cNvPr id="187" name="Group 186">
                <a:extLst>
                  <a:ext uri="{FF2B5EF4-FFF2-40B4-BE49-F238E27FC236}">
                    <a16:creationId xmlns:a16="http://schemas.microsoft.com/office/drawing/2014/main" id="{DCA7ED56-6F36-4301-8F00-F604FB1F48D5}"/>
                  </a:ext>
                </a:extLst>
              </p:cNvPr>
              <p:cNvGrpSpPr/>
              <p:nvPr/>
            </p:nvGrpSpPr>
            <p:grpSpPr>
              <a:xfrm rot="534989" flipH="1">
                <a:off x="910491" y="1059903"/>
                <a:ext cx="326114" cy="210162"/>
                <a:chOff x="5136060" y="1710152"/>
                <a:chExt cx="538831" cy="347248"/>
              </a:xfrm>
            </p:grpSpPr>
            <p:sp>
              <p:nvSpPr>
                <p:cNvPr id="209" name="Oval 5">
                  <a:extLst>
                    <a:ext uri="{FF2B5EF4-FFF2-40B4-BE49-F238E27FC236}">
                      <a16:creationId xmlns:a16="http://schemas.microsoft.com/office/drawing/2014/main" id="{AC3A2E7F-7206-42A1-8BC4-B5C97BAF5401}"/>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210" name="Group 209">
                  <a:extLst>
                    <a:ext uri="{FF2B5EF4-FFF2-40B4-BE49-F238E27FC236}">
                      <a16:creationId xmlns:a16="http://schemas.microsoft.com/office/drawing/2014/main" id="{DEFDFD5B-CA23-4E55-BE00-ED1F54444526}"/>
                    </a:ext>
                  </a:extLst>
                </p:cNvPr>
                <p:cNvGrpSpPr/>
                <p:nvPr/>
              </p:nvGrpSpPr>
              <p:grpSpPr>
                <a:xfrm rot="20545732">
                  <a:off x="5242936" y="1710152"/>
                  <a:ext cx="85726" cy="45719"/>
                  <a:chOff x="5293988" y="1700325"/>
                  <a:chExt cx="85726" cy="42639"/>
                </a:xfrm>
              </p:grpSpPr>
              <p:cxnSp>
                <p:nvCxnSpPr>
                  <p:cNvPr id="216" name="Straight Connector 215">
                    <a:extLst>
                      <a:ext uri="{FF2B5EF4-FFF2-40B4-BE49-F238E27FC236}">
                        <a16:creationId xmlns:a16="http://schemas.microsoft.com/office/drawing/2014/main" id="{38DC362B-CC76-4721-9D58-E19EEBD07FA3}"/>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17" name="Straight Connector 216">
                    <a:extLst>
                      <a:ext uri="{FF2B5EF4-FFF2-40B4-BE49-F238E27FC236}">
                        <a16:creationId xmlns:a16="http://schemas.microsoft.com/office/drawing/2014/main" id="{AE479FB2-8C03-4CF7-B321-47E2085C8F2C}"/>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18" name="Straight Connector 217">
                    <a:extLst>
                      <a:ext uri="{FF2B5EF4-FFF2-40B4-BE49-F238E27FC236}">
                        <a16:creationId xmlns:a16="http://schemas.microsoft.com/office/drawing/2014/main" id="{5032C9DA-4163-4568-9FB3-7150BBE50245}"/>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211" name="Oval 4">
                  <a:extLst>
                    <a:ext uri="{FF2B5EF4-FFF2-40B4-BE49-F238E27FC236}">
                      <a16:creationId xmlns:a16="http://schemas.microsoft.com/office/drawing/2014/main" id="{F711C402-613D-4A2E-B446-99FAD8B5AC2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12" name="Oval 211">
                  <a:extLst>
                    <a:ext uri="{FF2B5EF4-FFF2-40B4-BE49-F238E27FC236}">
                      <a16:creationId xmlns:a16="http://schemas.microsoft.com/office/drawing/2014/main" id="{D4BA938A-EC49-4066-B663-F811F64BDB0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13" name="Oval 212">
                  <a:extLst>
                    <a:ext uri="{FF2B5EF4-FFF2-40B4-BE49-F238E27FC236}">
                      <a16:creationId xmlns:a16="http://schemas.microsoft.com/office/drawing/2014/main" id="{4DFB78B9-5711-4413-87B4-BE166ECAFCE3}"/>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14" name="Oval 213">
                  <a:extLst>
                    <a:ext uri="{FF2B5EF4-FFF2-40B4-BE49-F238E27FC236}">
                      <a16:creationId xmlns:a16="http://schemas.microsoft.com/office/drawing/2014/main" id="{5F0A0178-A929-4524-8AB6-81CE61E20B6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15" name="Oval 214">
                  <a:extLst>
                    <a:ext uri="{FF2B5EF4-FFF2-40B4-BE49-F238E27FC236}">
                      <a16:creationId xmlns:a16="http://schemas.microsoft.com/office/drawing/2014/main" id="{8C678800-3ED5-48E6-9008-2B76A99E84C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grpSp>
            <p:nvGrpSpPr>
              <p:cNvPr id="188" name="Group 187">
                <a:extLst>
                  <a:ext uri="{FF2B5EF4-FFF2-40B4-BE49-F238E27FC236}">
                    <a16:creationId xmlns:a16="http://schemas.microsoft.com/office/drawing/2014/main" id="{F321DB68-5C3A-4C51-9903-6253C9D4D02E}"/>
                  </a:ext>
                </a:extLst>
              </p:cNvPr>
              <p:cNvGrpSpPr/>
              <p:nvPr/>
            </p:nvGrpSpPr>
            <p:grpSpPr>
              <a:xfrm>
                <a:off x="702652" y="1487380"/>
                <a:ext cx="326760" cy="231879"/>
                <a:chOff x="2751023" y="2876401"/>
                <a:chExt cx="306685" cy="217634"/>
              </a:xfrm>
            </p:grpSpPr>
            <p:sp>
              <p:nvSpPr>
                <p:cNvPr id="207" name="Chord 14349">
                  <a:extLst>
                    <a:ext uri="{FF2B5EF4-FFF2-40B4-BE49-F238E27FC236}">
                      <a16:creationId xmlns:a16="http://schemas.microsoft.com/office/drawing/2014/main" id="{C9D416B7-0C9B-462C-A7D2-C8BD4F1B912B}"/>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08" name="Chord 14349">
                  <a:extLst>
                    <a:ext uri="{FF2B5EF4-FFF2-40B4-BE49-F238E27FC236}">
                      <a16:creationId xmlns:a16="http://schemas.microsoft.com/office/drawing/2014/main" id="{4CA979E6-02A5-49A1-B8D6-E9B0F02E12B7}"/>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sp>
            <p:nvSpPr>
              <p:cNvPr id="189" name="Freeform: Shape 188">
                <a:extLst>
                  <a:ext uri="{FF2B5EF4-FFF2-40B4-BE49-F238E27FC236}">
                    <a16:creationId xmlns:a16="http://schemas.microsoft.com/office/drawing/2014/main" id="{D29689A4-B06A-4A39-80B6-A4EFC6946E97}"/>
                  </a:ext>
                </a:extLst>
              </p:cNvPr>
              <p:cNvSpPr/>
              <p:nvPr/>
            </p:nvSpPr>
            <p:spPr>
              <a:xfrm rot="21405408" flipH="1">
                <a:off x="154646" y="2530489"/>
                <a:ext cx="174827" cy="18149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90" name="Freeform: Shape 189">
                <a:extLst>
                  <a:ext uri="{FF2B5EF4-FFF2-40B4-BE49-F238E27FC236}">
                    <a16:creationId xmlns:a16="http://schemas.microsoft.com/office/drawing/2014/main" id="{9F4C612B-47C3-40DB-83AD-043358F381DE}"/>
                  </a:ext>
                </a:extLst>
              </p:cNvPr>
              <p:cNvSpPr/>
              <p:nvPr/>
            </p:nvSpPr>
            <p:spPr>
              <a:xfrm>
                <a:off x="806607" y="1354131"/>
                <a:ext cx="106718" cy="9239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91" name="Freeform: Shape 190">
                <a:extLst>
                  <a:ext uri="{FF2B5EF4-FFF2-40B4-BE49-F238E27FC236}">
                    <a16:creationId xmlns:a16="http://schemas.microsoft.com/office/drawing/2014/main" id="{9DF65926-4956-4C3A-B835-3A1DD4A8F6C9}"/>
                  </a:ext>
                </a:extLst>
              </p:cNvPr>
              <p:cNvSpPr/>
              <p:nvPr/>
            </p:nvSpPr>
            <p:spPr>
              <a:xfrm rot="257362">
                <a:off x="1317615" y="2575861"/>
                <a:ext cx="178386" cy="18518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92" name="Freeform: Shape 191">
                <a:extLst>
                  <a:ext uri="{FF2B5EF4-FFF2-40B4-BE49-F238E27FC236}">
                    <a16:creationId xmlns:a16="http://schemas.microsoft.com/office/drawing/2014/main" id="{45EDC4C7-CCC8-447E-9B32-5AB5104C7BD5}"/>
                  </a:ext>
                </a:extLst>
              </p:cNvPr>
              <p:cNvSpPr/>
              <p:nvPr/>
            </p:nvSpPr>
            <p:spPr>
              <a:xfrm>
                <a:off x="1062764" y="1866805"/>
                <a:ext cx="347585" cy="776360"/>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blipFill>
                <a:blip r:embed="rId5"/>
                <a:stretch>
                  <a:fillRect/>
                </a:stretch>
              </a:blipFill>
              <a:ln w="0"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93" name="Freeform: Shape 192">
                <a:extLst>
                  <a:ext uri="{FF2B5EF4-FFF2-40B4-BE49-F238E27FC236}">
                    <a16:creationId xmlns:a16="http://schemas.microsoft.com/office/drawing/2014/main" id="{6630D616-6996-4CB0-A85E-C74D2ED02D33}"/>
                  </a:ext>
                </a:extLst>
              </p:cNvPr>
              <p:cNvSpPr/>
              <p:nvPr/>
            </p:nvSpPr>
            <p:spPr>
              <a:xfrm>
                <a:off x="714649" y="1804575"/>
                <a:ext cx="153919" cy="121782"/>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5"/>
                <a:stretch>
                  <a:fillRect/>
                </a:stretch>
              </a:blipFill>
              <a:ln w="0"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94" name="Freeform: Shape 193">
                <a:extLst>
                  <a:ext uri="{FF2B5EF4-FFF2-40B4-BE49-F238E27FC236}">
                    <a16:creationId xmlns:a16="http://schemas.microsoft.com/office/drawing/2014/main" id="{AE7D4C51-EE91-4196-B307-353B83514BAB}"/>
                  </a:ext>
                </a:extLst>
              </p:cNvPr>
              <p:cNvSpPr/>
              <p:nvPr/>
            </p:nvSpPr>
            <p:spPr>
              <a:xfrm>
                <a:off x="232859" y="1812652"/>
                <a:ext cx="963813" cy="827102"/>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blipFill>
                <a:blip r:embed="rId5"/>
                <a:stretch>
                  <a:fillRect/>
                </a:stretch>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195" name="Group 194">
                <a:extLst>
                  <a:ext uri="{FF2B5EF4-FFF2-40B4-BE49-F238E27FC236}">
                    <a16:creationId xmlns:a16="http://schemas.microsoft.com/office/drawing/2014/main" id="{40E7E067-A833-420D-A25E-90726A218065}"/>
                  </a:ext>
                </a:extLst>
              </p:cNvPr>
              <p:cNvGrpSpPr/>
              <p:nvPr/>
            </p:nvGrpSpPr>
            <p:grpSpPr>
              <a:xfrm rot="21065011">
                <a:off x="497697" y="1055483"/>
                <a:ext cx="326114" cy="210162"/>
                <a:chOff x="5136060" y="1710152"/>
                <a:chExt cx="538831" cy="347248"/>
              </a:xfrm>
            </p:grpSpPr>
            <p:sp>
              <p:nvSpPr>
                <p:cNvPr id="197" name="Oval 5">
                  <a:extLst>
                    <a:ext uri="{FF2B5EF4-FFF2-40B4-BE49-F238E27FC236}">
                      <a16:creationId xmlns:a16="http://schemas.microsoft.com/office/drawing/2014/main" id="{8222D9D7-565A-4BC3-B45D-3F0F435B001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198" name="Group 197">
                  <a:extLst>
                    <a:ext uri="{FF2B5EF4-FFF2-40B4-BE49-F238E27FC236}">
                      <a16:creationId xmlns:a16="http://schemas.microsoft.com/office/drawing/2014/main" id="{318C2126-DE1C-40BB-BE6D-CC2186674DE1}"/>
                    </a:ext>
                  </a:extLst>
                </p:cNvPr>
                <p:cNvGrpSpPr/>
                <p:nvPr/>
              </p:nvGrpSpPr>
              <p:grpSpPr>
                <a:xfrm rot="20545732">
                  <a:off x="5242936" y="1710152"/>
                  <a:ext cx="85726" cy="45719"/>
                  <a:chOff x="5293988" y="1700325"/>
                  <a:chExt cx="85726" cy="42639"/>
                </a:xfrm>
              </p:grpSpPr>
              <p:cxnSp>
                <p:nvCxnSpPr>
                  <p:cNvPr id="204" name="Straight Connector 203">
                    <a:extLst>
                      <a:ext uri="{FF2B5EF4-FFF2-40B4-BE49-F238E27FC236}">
                        <a16:creationId xmlns:a16="http://schemas.microsoft.com/office/drawing/2014/main" id="{11BC5636-52AE-4CA5-BA3E-D5772D94DA26}"/>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05" name="Straight Connector 204">
                    <a:extLst>
                      <a:ext uri="{FF2B5EF4-FFF2-40B4-BE49-F238E27FC236}">
                        <a16:creationId xmlns:a16="http://schemas.microsoft.com/office/drawing/2014/main" id="{6DFE1476-AC79-4EF9-858A-09DF8D3633AC}"/>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06" name="Straight Connector 205">
                    <a:extLst>
                      <a:ext uri="{FF2B5EF4-FFF2-40B4-BE49-F238E27FC236}">
                        <a16:creationId xmlns:a16="http://schemas.microsoft.com/office/drawing/2014/main" id="{AA66CE12-F1EE-4C55-913C-7E3B1450321B}"/>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99" name="Oval 4">
                  <a:extLst>
                    <a:ext uri="{FF2B5EF4-FFF2-40B4-BE49-F238E27FC236}">
                      <a16:creationId xmlns:a16="http://schemas.microsoft.com/office/drawing/2014/main" id="{70B8054F-7C78-4949-A616-978F7E6EBDCB}"/>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00" name="Oval 199">
                  <a:extLst>
                    <a:ext uri="{FF2B5EF4-FFF2-40B4-BE49-F238E27FC236}">
                      <a16:creationId xmlns:a16="http://schemas.microsoft.com/office/drawing/2014/main" id="{C059E1A3-11D2-4436-B40F-7F85B16E894F}"/>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01" name="Oval 200">
                  <a:extLst>
                    <a:ext uri="{FF2B5EF4-FFF2-40B4-BE49-F238E27FC236}">
                      <a16:creationId xmlns:a16="http://schemas.microsoft.com/office/drawing/2014/main" id="{5C7F4B52-CC36-4BE4-B63C-38191E5B1625}"/>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02" name="Oval 201">
                  <a:extLst>
                    <a:ext uri="{FF2B5EF4-FFF2-40B4-BE49-F238E27FC236}">
                      <a16:creationId xmlns:a16="http://schemas.microsoft.com/office/drawing/2014/main" id="{D2B1D444-D987-411B-8B8A-3341474B092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03" name="Oval 202">
                  <a:extLst>
                    <a:ext uri="{FF2B5EF4-FFF2-40B4-BE49-F238E27FC236}">
                      <a16:creationId xmlns:a16="http://schemas.microsoft.com/office/drawing/2014/main" id="{2BF9456F-9062-4AC1-9C1C-BC10848FB019}"/>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sp>
            <p:nvSpPr>
              <p:cNvPr id="196" name="Freeform: Shape 195">
                <a:extLst>
                  <a:ext uri="{FF2B5EF4-FFF2-40B4-BE49-F238E27FC236}">
                    <a16:creationId xmlns:a16="http://schemas.microsoft.com/office/drawing/2014/main" id="{3470F8A2-C0C9-4C38-A03E-BB341009B7D1}"/>
                  </a:ext>
                </a:extLst>
              </p:cNvPr>
              <p:cNvSpPr/>
              <p:nvPr/>
            </p:nvSpPr>
            <p:spPr>
              <a:xfrm>
                <a:off x="178163" y="7014"/>
                <a:ext cx="1334498" cy="1238085"/>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solidFill>
                <a:srgbClr val="FFC000">
                  <a:lumMod val="60000"/>
                  <a:lumOff val="4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grpSp>
      <p:sp>
        <p:nvSpPr>
          <p:cNvPr id="2" name="TextBox 1">
            <a:extLst>
              <a:ext uri="{FF2B5EF4-FFF2-40B4-BE49-F238E27FC236}">
                <a16:creationId xmlns:a16="http://schemas.microsoft.com/office/drawing/2014/main" id="{D28AF12E-F25C-4510-BFC5-265FEEA82CFD}"/>
              </a:ext>
            </a:extLst>
          </p:cNvPr>
          <p:cNvSpPr txBox="1"/>
          <p:nvPr/>
        </p:nvSpPr>
        <p:spPr>
          <a:xfrm>
            <a:off x="102662" y="987571"/>
            <a:ext cx="4832990" cy="5130641"/>
          </a:xfrm>
          <a:prstGeom prst="roundRect">
            <a:avLst/>
          </a:prstGeom>
          <a:noFill/>
          <a:ln>
            <a:noFill/>
          </a:ln>
        </p:spPr>
        <p:txBody>
          <a:bodyPr wrap="square" rtlCol="0">
            <a:spAutoFit/>
          </a:bodyPr>
          <a:lstStyle/>
          <a:p>
            <a:r>
              <a:rPr lang="en-US" sz="2600" dirty="0"/>
              <a:t>The </a:t>
            </a:r>
            <a:r>
              <a:rPr lang="en-US" sz="2600" b="1" i="1" dirty="0"/>
              <a:t>Gossiper </a:t>
            </a:r>
            <a:r>
              <a:rPr lang="en-US" sz="2600" dirty="0"/>
              <a:t>will bad talk about your establishment to their friends and family:</a:t>
            </a:r>
          </a:p>
          <a:p>
            <a:endParaRPr lang="en-US" sz="600" dirty="0"/>
          </a:p>
          <a:p>
            <a:pPr marL="457200" indent="-457200">
              <a:buFont typeface="Wingdings" panose="05000000000000000000" pitchFamily="2" charset="2"/>
              <a:buChar char="Ø"/>
            </a:pPr>
            <a:r>
              <a:rPr lang="en-US" sz="2600" dirty="0"/>
              <a:t>Loss in potential customers</a:t>
            </a:r>
          </a:p>
          <a:p>
            <a:pPr marL="914400" lvl="1" indent="-457200">
              <a:buFont typeface="Wingdings" panose="05000000000000000000" pitchFamily="2" charset="2"/>
              <a:buChar char="Ø"/>
            </a:pPr>
            <a:r>
              <a:rPr lang="en-US" sz="2200" dirty="0"/>
              <a:t>Every customer can share their negative experience with three other potential customers, who in turn share with others</a:t>
            </a:r>
          </a:p>
          <a:p>
            <a:pPr marL="457200" indent="-457200">
              <a:buFont typeface="Wingdings" panose="05000000000000000000" pitchFamily="2" charset="2"/>
              <a:buChar char="Ø"/>
            </a:pPr>
            <a:r>
              <a:rPr lang="en-US" sz="2600" dirty="0"/>
              <a:t>Your brand is now attached with a negative experience</a:t>
            </a:r>
          </a:p>
          <a:p>
            <a:pPr marL="457200" indent="-457200">
              <a:buFont typeface="Wingdings" panose="05000000000000000000" pitchFamily="2" charset="2"/>
              <a:buChar char="Ø"/>
            </a:pPr>
            <a:r>
              <a:rPr lang="en-US" sz="2600" dirty="0"/>
              <a:t>Social media disgrace</a:t>
            </a:r>
          </a:p>
        </p:txBody>
      </p:sp>
    </p:spTree>
    <p:custDataLst>
      <p:tags r:id="rId1"/>
    </p:custDataLst>
    <p:extLst>
      <p:ext uri="{BB962C8B-B14F-4D97-AF65-F5344CB8AC3E}">
        <p14:creationId xmlns:p14="http://schemas.microsoft.com/office/powerpoint/2010/main" val="281138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p:cNvSpPr txBox="1">
            <a:spLocks/>
          </p:cNvSpPr>
          <p:nvPr/>
        </p:nvSpPr>
        <p:spPr bwMode="auto">
          <a:xfrm>
            <a:off x="704850" y="303322"/>
            <a:ext cx="8229600" cy="74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chemeClr val="tx1"/>
                </a:solidFill>
                <a:latin typeface="+mn-lt"/>
                <a:ea typeface="MS PGothic" panose="020B0600070205080204" pitchFamily="34" charset="-128"/>
                <a:cs typeface="+mn-cs"/>
              </a:defRPr>
            </a:lvl1pPr>
            <a:lvl2pPr marL="731520" indent="-182880" algn="l" defTabSz="457200" rtl="0" eaLnBrk="0" fontAlgn="base" hangingPunct="0">
              <a:spcBef>
                <a:spcPct val="20000"/>
              </a:spcBef>
              <a:spcAft>
                <a:spcPct val="0"/>
              </a:spcAft>
              <a:buFont typeface="Wingdings" panose="05000000000000000000" pitchFamily="2" charset="2"/>
              <a:buChar char="Ø"/>
              <a:defRPr sz="26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r>
              <a:rPr lang="en-US" altLang="en-US" sz="4000" b="1" dirty="0"/>
              <a:t>How We Treat The Students Matter!</a:t>
            </a:r>
          </a:p>
        </p:txBody>
      </p:sp>
      <p:pic>
        <p:nvPicPr>
          <p:cNvPr id="5" name="Picture 4"/>
          <p:cNvPicPr>
            <a:picLocks noChangeAspect="1"/>
          </p:cNvPicPr>
          <p:nvPr/>
        </p:nvPicPr>
        <p:blipFill>
          <a:blip r:embed="rId3"/>
          <a:stretch>
            <a:fillRect/>
          </a:stretch>
        </p:blipFill>
        <p:spPr>
          <a:xfrm>
            <a:off x="1989341" y="1241960"/>
            <a:ext cx="4796819" cy="2743200"/>
          </a:xfrm>
          <a:prstGeom prst="rect">
            <a:avLst/>
          </a:prstGeom>
          <a:ln w="12700" cap="sq">
            <a:solidFill>
              <a:srgbClr val="000000"/>
            </a:solidFill>
            <a:prstDash val="solid"/>
            <a:miter lim="800000"/>
          </a:ln>
          <a:effectLst/>
        </p:spPr>
      </p:pic>
      <p:sp>
        <p:nvSpPr>
          <p:cNvPr id="3" name="TextBox 2"/>
          <p:cNvSpPr txBox="1"/>
          <p:nvPr/>
        </p:nvSpPr>
        <p:spPr>
          <a:xfrm>
            <a:off x="892366" y="4182090"/>
            <a:ext cx="6775374" cy="1692771"/>
          </a:xfrm>
          <a:prstGeom prst="rect">
            <a:avLst/>
          </a:prstGeom>
          <a:noFill/>
        </p:spPr>
        <p:txBody>
          <a:bodyPr wrap="square" rtlCol="0">
            <a:spAutoFit/>
          </a:bodyPr>
          <a:lstStyle/>
          <a:p>
            <a:pPr algn="ctr"/>
            <a:r>
              <a:rPr lang="en-US" sz="2600" dirty="0"/>
              <a:t>Students are our primary customers. The way we interact with them not only has a lasting impact on the way they view our cafeterias, but it can also have an impact on their lives. </a:t>
            </a:r>
          </a:p>
        </p:txBody>
      </p:sp>
    </p:spTree>
    <p:extLst>
      <p:ext uri="{BB962C8B-B14F-4D97-AF65-F5344CB8AC3E}">
        <p14:creationId xmlns:p14="http://schemas.microsoft.com/office/powerpoint/2010/main" val="3413554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7A1B58D-1E93-49CC-B670-1A869A5F63E3}"/>
              </a:ext>
            </a:extLst>
          </p:cNvPr>
          <p:cNvSpPr/>
          <p:nvPr/>
        </p:nvSpPr>
        <p:spPr>
          <a:xfrm>
            <a:off x="5515738" y="833120"/>
            <a:ext cx="3688080" cy="462992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78" name="Title 1"/>
          <p:cNvSpPr>
            <a:spLocks noGrp="1"/>
          </p:cNvSpPr>
          <p:nvPr>
            <p:ph type="title"/>
          </p:nvPr>
        </p:nvSpPr>
        <p:spPr>
          <a:xfrm>
            <a:off x="48380" y="43528"/>
            <a:ext cx="3108960" cy="1143000"/>
          </a:xfrm>
        </p:spPr>
        <p:txBody>
          <a:bodyPr/>
          <a:lstStyle/>
          <a:p>
            <a:pPr algn="l"/>
            <a:r>
              <a:rPr lang="en-US" altLang="en-US" b="1" dirty="0"/>
              <a:t> Complainer</a:t>
            </a:r>
          </a:p>
        </p:txBody>
      </p:sp>
      <p:grpSp>
        <p:nvGrpSpPr>
          <p:cNvPr id="2" name="Group 1">
            <a:extLst>
              <a:ext uri="{FF2B5EF4-FFF2-40B4-BE49-F238E27FC236}">
                <a16:creationId xmlns:a16="http://schemas.microsoft.com/office/drawing/2014/main" id="{E4C52264-4495-4DAC-A60F-00C0FFA50604}"/>
              </a:ext>
            </a:extLst>
          </p:cNvPr>
          <p:cNvGrpSpPr/>
          <p:nvPr/>
        </p:nvGrpSpPr>
        <p:grpSpPr>
          <a:xfrm>
            <a:off x="6678048" y="1311530"/>
            <a:ext cx="1408203" cy="3729731"/>
            <a:chOff x="722328" y="326345"/>
            <a:chExt cx="1408203" cy="3729731"/>
          </a:xfrm>
        </p:grpSpPr>
        <p:grpSp>
          <p:nvGrpSpPr>
            <p:cNvPr id="77" name="Group 76">
              <a:extLst>
                <a:ext uri="{FF2B5EF4-FFF2-40B4-BE49-F238E27FC236}">
                  <a16:creationId xmlns:a16="http://schemas.microsoft.com/office/drawing/2014/main" id="{07CBD269-A267-40D1-91E5-CB8930D9DE5C}"/>
                </a:ext>
              </a:extLst>
            </p:cNvPr>
            <p:cNvGrpSpPr/>
            <p:nvPr/>
          </p:nvGrpSpPr>
          <p:grpSpPr>
            <a:xfrm>
              <a:off x="722328" y="326345"/>
              <a:ext cx="1408203" cy="3449322"/>
              <a:chOff x="1742414" y="3917257"/>
              <a:chExt cx="976903" cy="2392875"/>
            </a:xfrm>
          </p:grpSpPr>
          <p:sp>
            <p:nvSpPr>
              <p:cNvPr id="82" name="Freeform: Shape 81">
                <a:extLst>
                  <a:ext uri="{FF2B5EF4-FFF2-40B4-BE49-F238E27FC236}">
                    <a16:creationId xmlns:a16="http://schemas.microsoft.com/office/drawing/2014/main" id="{BB2CF2DC-42A1-429B-AFDA-4F4EA0BBC93D}"/>
                  </a:ext>
                </a:extLst>
              </p:cNvPr>
              <p:cNvSpPr/>
              <p:nvPr/>
            </p:nvSpPr>
            <p:spPr>
              <a:xfrm rot="21257266">
                <a:off x="2073159" y="5885377"/>
                <a:ext cx="130192" cy="42475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8801"/>
                  <a:gd name="connsiteX1" fmla="*/ 38100 w 180975"/>
                  <a:gd name="connsiteY1" fmla="*/ 0 h 338801"/>
                  <a:gd name="connsiteX2" fmla="*/ 180975 w 180975"/>
                  <a:gd name="connsiteY2" fmla="*/ 2382 h 338801"/>
                  <a:gd name="connsiteX3" fmla="*/ 85406 w 180975"/>
                  <a:gd name="connsiteY3" fmla="*/ 332133 h 338801"/>
                  <a:gd name="connsiteX4" fmla="*/ 0 w 180975"/>
                  <a:gd name="connsiteY4" fmla="*/ 290513 h 33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8801">
                    <a:moveTo>
                      <a:pt x="0" y="290513"/>
                    </a:moveTo>
                    <a:cubicBezTo>
                      <a:pt x="22225" y="193675"/>
                      <a:pt x="42069" y="101600"/>
                      <a:pt x="38100" y="0"/>
                    </a:cubicBezTo>
                    <a:lnTo>
                      <a:pt x="180975" y="2382"/>
                    </a:lnTo>
                    <a:cubicBezTo>
                      <a:pt x="152400" y="111126"/>
                      <a:pt x="113981" y="223389"/>
                      <a:pt x="85406" y="332133"/>
                    </a:cubicBezTo>
                    <a:cubicBezTo>
                      <a:pt x="53656" y="350389"/>
                      <a:pt x="17462" y="329407"/>
                      <a:pt x="0" y="290513"/>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83" name="Freeform: Shape 82">
                <a:extLst>
                  <a:ext uri="{FF2B5EF4-FFF2-40B4-BE49-F238E27FC236}">
                    <a16:creationId xmlns:a16="http://schemas.microsoft.com/office/drawing/2014/main" id="{CD7EA37D-8B05-47E8-A0D8-829D375DFAAD}"/>
                  </a:ext>
                </a:extLst>
              </p:cNvPr>
              <p:cNvSpPr/>
              <p:nvPr/>
            </p:nvSpPr>
            <p:spPr>
              <a:xfrm rot="21185543">
                <a:off x="2307661" y="5871353"/>
                <a:ext cx="155783" cy="421168"/>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2706"/>
                  <a:gd name="connsiteX1" fmla="*/ 38100 w 180975"/>
                  <a:gd name="connsiteY1" fmla="*/ 0 h 332706"/>
                  <a:gd name="connsiteX2" fmla="*/ 180975 w 180975"/>
                  <a:gd name="connsiteY2" fmla="*/ 2382 h 332706"/>
                  <a:gd name="connsiteX3" fmla="*/ 76272 w 180975"/>
                  <a:gd name="connsiteY3" fmla="*/ 324684 h 332706"/>
                  <a:gd name="connsiteX4" fmla="*/ 0 w 180975"/>
                  <a:gd name="connsiteY4" fmla="*/ 290513 h 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2706">
                    <a:moveTo>
                      <a:pt x="0" y="290513"/>
                    </a:moveTo>
                    <a:cubicBezTo>
                      <a:pt x="22225" y="193675"/>
                      <a:pt x="42069" y="101600"/>
                      <a:pt x="38100" y="0"/>
                    </a:cubicBezTo>
                    <a:lnTo>
                      <a:pt x="180975" y="2382"/>
                    </a:lnTo>
                    <a:cubicBezTo>
                      <a:pt x="152400" y="111126"/>
                      <a:pt x="104847" y="215940"/>
                      <a:pt x="76272" y="324684"/>
                    </a:cubicBezTo>
                    <a:cubicBezTo>
                      <a:pt x="44522" y="342940"/>
                      <a:pt x="17462" y="329407"/>
                      <a:pt x="0" y="290513"/>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84" name="Freeform: Shape 83">
                <a:extLst>
                  <a:ext uri="{FF2B5EF4-FFF2-40B4-BE49-F238E27FC236}">
                    <a16:creationId xmlns:a16="http://schemas.microsoft.com/office/drawing/2014/main" id="{D5F9392A-3A92-4A55-BA0D-3705938A5510}"/>
                  </a:ext>
                </a:extLst>
              </p:cNvPr>
              <p:cNvSpPr/>
              <p:nvPr/>
            </p:nvSpPr>
            <p:spPr>
              <a:xfrm>
                <a:off x="2008734" y="5447300"/>
                <a:ext cx="470577" cy="794146"/>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 name="connsiteX0" fmla="*/ 21564 w 562291"/>
                  <a:gd name="connsiteY0" fmla="*/ 25203 h 600165"/>
                  <a:gd name="connsiteX1" fmla="*/ 513276 w 562291"/>
                  <a:gd name="connsiteY1" fmla="*/ 0 h 600165"/>
                  <a:gd name="connsiteX2" fmla="*/ 551238 w 562291"/>
                  <a:gd name="connsiteY2" fmla="*/ 541656 h 600165"/>
                  <a:gd name="connsiteX3" fmla="*/ 317874 w 562291"/>
                  <a:gd name="connsiteY3" fmla="*/ 546419 h 600165"/>
                  <a:gd name="connsiteX4" fmla="*/ 279677 w 562291"/>
                  <a:gd name="connsiteY4" fmla="*/ 165107 h 600165"/>
                  <a:gd name="connsiteX5" fmla="*/ 239050 w 562291"/>
                  <a:gd name="connsiteY5" fmla="*/ 600165 h 600165"/>
                  <a:gd name="connsiteX6" fmla="*/ 3550 w 562291"/>
                  <a:gd name="connsiteY6" fmla="*/ 541656 h 600165"/>
                  <a:gd name="connsiteX7" fmla="*/ 21564 w 562291"/>
                  <a:gd name="connsiteY7" fmla="*/ 25203 h 600165"/>
                  <a:gd name="connsiteX0" fmla="*/ 16620 w 557347"/>
                  <a:gd name="connsiteY0" fmla="*/ 25203 h 600165"/>
                  <a:gd name="connsiteX1" fmla="*/ 508332 w 557347"/>
                  <a:gd name="connsiteY1" fmla="*/ 0 h 600165"/>
                  <a:gd name="connsiteX2" fmla="*/ 546294 w 557347"/>
                  <a:gd name="connsiteY2" fmla="*/ 541656 h 600165"/>
                  <a:gd name="connsiteX3" fmla="*/ 312930 w 557347"/>
                  <a:gd name="connsiteY3" fmla="*/ 546419 h 600165"/>
                  <a:gd name="connsiteX4" fmla="*/ 274733 w 557347"/>
                  <a:gd name="connsiteY4" fmla="*/ 165107 h 600165"/>
                  <a:gd name="connsiteX5" fmla="*/ 234106 w 557347"/>
                  <a:gd name="connsiteY5" fmla="*/ 600165 h 600165"/>
                  <a:gd name="connsiteX6" fmla="*/ 9503 w 557347"/>
                  <a:gd name="connsiteY6" fmla="*/ 568250 h 600165"/>
                  <a:gd name="connsiteX7" fmla="*/ 16620 w 557347"/>
                  <a:gd name="connsiteY7" fmla="*/ 25203 h 600165"/>
                  <a:gd name="connsiteX0" fmla="*/ 16620 w 557347"/>
                  <a:gd name="connsiteY0" fmla="*/ 25203 h 591300"/>
                  <a:gd name="connsiteX1" fmla="*/ 508332 w 557347"/>
                  <a:gd name="connsiteY1" fmla="*/ 0 h 591300"/>
                  <a:gd name="connsiteX2" fmla="*/ 546294 w 557347"/>
                  <a:gd name="connsiteY2" fmla="*/ 541656 h 591300"/>
                  <a:gd name="connsiteX3" fmla="*/ 312930 w 557347"/>
                  <a:gd name="connsiteY3" fmla="*/ 546419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57347"/>
                  <a:gd name="connsiteY0" fmla="*/ 25203 h 591300"/>
                  <a:gd name="connsiteX1" fmla="*/ 508332 w 557347"/>
                  <a:gd name="connsiteY1" fmla="*/ 0 h 591300"/>
                  <a:gd name="connsiteX2" fmla="*/ 546294 w 557347"/>
                  <a:gd name="connsiteY2" fmla="*/ 541656 h 591300"/>
                  <a:gd name="connsiteX3" fmla="*/ 334727 w 557347"/>
                  <a:gd name="connsiteY3" fmla="*/ 565922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46691"/>
                  <a:gd name="connsiteY0" fmla="*/ 25203 h 594846"/>
                  <a:gd name="connsiteX1" fmla="*/ 508332 w 546691"/>
                  <a:gd name="connsiteY1" fmla="*/ 0 h 594846"/>
                  <a:gd name="connsiteX2" fmla="*/ 528132 w 546691"/>
                  <a:gd name="connsiteY2" fmla="*/ 594846 h 594846"/>
                  <a:gd name="connsiteX3" fmla="*/ 334727 w 546691"/>
                  <a:gd name="connsiteY3" fmla="*/ 565922 h 594846"/>
                  <a:gd name="connsiteX4" fmla="*/ 274733 w 546691"/>
                  <a:gd name="connsiteY4" fmla="*/ 165107 h 594846"/>
                  <a:gd name="connsiteX5" fmla="*/ 234106 w 546691"/>
                  <a:gd name="connsiteY5" fmla="*/ 591300 h 594846"/>
                  <a:gd name="connsiteX6" fmla="*/ 9503 w 546691"/>
                  <a:gd name="connsiteY6" fmla="*/ 568250 h 594846"/>
                  <a:gd name="connsiteX7" fmla="*/ 16620 w 546691"/>
                  <a:gd name="connsiteY7" fmla="*/ 25203 h 594846"/>
                  <a:gd name="connsiteX0" fmla="*/ 16620 w 546691"/>
                  <a:gd name="connsiteY0" fmla="*/ 25203 h 591300"/>
                  <a:gd name="connsiteX1" fmla="*/ 508332 w 546691"/>
                  <a:gd name="connsiteY1" fmla="*/ 0 h 591300"/>
                  <a:gd name="connsiteX2" fmla="*/ 528132 w 546691"/>
                  <a:gd name="connsiteY2" fmla="*/ 587754 h 591300"/>
                  <a:gd name="connsiteX3" fmla="*/ 334727 w 546691"/>
                  <a:gd name="connsiteY3" fmla="*/ 565922 h 591300"/>
                  <a:gd name="connsiteX4" fmla="*/ 274733 w 546691"/>
                  <a:gd name="connsiteY4" fmla="*/ 165107 h 591300"/>
                  <a:gd name="connsiteX5" fmla="*/ 234106 w 546691"/>
                  <a:gd name="connsiteY5" fmla="*/ 591300 h 591300"/>
                  <a:gd name="connsiteX6" fmla="*/ 9503 w 546691"/>
                  <a:gd name="connsiteY6" fmla="*/ 568250 h 591300"/>
                  <a:gd name="connsiteX7" fmla="*/ 16620 w 546691"/>
                  <a:gd name="connsiteY7" fmla="*/ 25203 h 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691" h="591300">
                    <a:moveTo>
                      <a:pt x="16620" y="25203"/>
                    </a:moveTo>
                    <a:cubicBezTo>
                      <a:pt x="221026" y="29245"/>
                      <a:pt x="355688" y="11978"/>
                      <a:pt x="508332" y="0"/>
                    </a:cubicBezTo>
                    <a:cubicBezTo>
                      <a:pt x="566833" y="179666"/>
                      <a:pt x="545516" y="413408"/>
                      <a:pt x="528132" y="587754"/>
                    </a:cubicBezTo>
                    <a:lnTo>
                      <a:pt x="334727" y="565922"/>
                    </a:lnTo>
                    <a:cubicBezTo>
                      <a:pt x="285515" y="496072"/>
                      <a:pt x="389790" y="266963"/>
                      <a:pt x="274733" y="165107"/>
                    </a:cubicBezTo>
                    <a:cubicBezTo>
                      <a:pt x="209119" y="274666"/>
                      <a:pt x="242805" y="465784"/>
                      <a:pt x="234106" y="591300"/>
                    </a:cubicBezTo>
                    <a:cubicBezTo>
                      <a:pt x="150762" y="591300"/>
                      <a:pt x="92847" y="568250"/>
                      <a:pt x="9503" y="568250"/>
                    </a:cubicBezTo>
                    <a:cubicBezTo>
                      <a:pt x="7916" y="390450"/>
                      <a:pt x="-14993" y="203003"/>
                      <a:pt x="16620" y="25203"/>
                    </a:cubicBezTo>
                    <a:close/>
                  </a:path>
                </a:pathLst>
              </a:custGeom>
              <a:solidFill>
                <a:srgbClr val="A5A5A5">
                  <a:lumMod val="75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85" name="Oval 84">
                <a:extLst>
                  <a:ext uri="{FF2B5EF4-FFF2-40B4-BE49-F238E27FC236}">
                    <a16:creationId xmlns:a16="http://schemas.microsoft.com/office/drawing/2014/main" id="{68753859-C1EC-46D8-96A6-85389B079857}"/>
                  </a:ext>
                </a:extLst>
              </p:cNvPr>
              <p:cNvSpPr/>
              <p:nvPr/>
            </p:nvSpPr>
            <p:spPr>
              <a:xfrm>
                <a:off x="2130439" y="4931595"/>
                <a:ext cx="176176" cy="308214"/>
              </a:xfrm>
              <a:prstGeom prst="ellipse">
                <a:avLst/>
              </a:prstGeom>
              <a:solidFill>
                <a:srgbClr val="E8A06C"/>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86" name="Freeform: Shape 85">
                <a:extLst>
                  <a:ext uri="{FF2B5EF4-FFF2-40B4-BE49-F238E27FC236}">
                    <a16:creationId xmlns:a16="http://schemas.microsoft.com/office/drawing/2014/main" id="{F094BF5E-DB88-41F6-AB4C-63D95E4D4853}"/>
                  </a:ext>
                </a:extLst>
              </p:cNvPr>
              <p:cNvSpPr/>
              <p:nvPr/>
            </p:nvSpPr>
            <p:spPr>
              <a:xfrm>
                <a:off x="1854040" y="4686333"/>
                <a:ext cx="225024" cy="754847"/>
              </a:xfrm>
              <a:custGeom>
                <a:avLst/>
                <a:gdLst>
                  <a:gd name="connsiteX0" fmla="*/ 0 w 280988"/>
                  <a:gd name="connsiteY0" fmla="*/ 192881 h 514350"/>
                  <a:gd name="connsiteX1" fmla="*/ 138113 w 280988"/>
                  <a:gd name="connsiteY1" fmla="*/ 0 h 514350"/>
                  <a:gd name="connsiteX2" fmla="*/ 250031 w 280988"/>
                  <a:gd name="connsiteY2" fmla="*/ 133350 h 514350"/>
                  <a:gd name="connsiteX3" fmla="*/ 280988 w 280988"/>
                  <a:gd name="connsiteY3" fmla="*/ 269081 h 514350"/>
                  <a:gd name="connsiteX4" fmla="*/ 116681 w 280988"/>
                  <a:gd name="connsiteY4" fmla="*/ 514350 h 514350"/>
                  <a:gd name="connsiteX5" fmla="*/ 14288 w 280988"/>
                  <a:gd name="connsiteY5" fmla="*/ 359569 h 514350"/>
                  <a:gd name="connsiteX6" fmla="*/ 0 w 280988"/>
                  <a:gd name="connsiteY6" fmla="*/ 192881 h 514350"/>
                  <a:gd name="connsiteX0" fmla="*/ 1867 w 282855"/>
                  <a:gd name="connsiteY0" fmla="*/ 192881 h 514350"/>
                  <a:gd name="connsiteX1" fmla="*/ 139980 w 282855"/>
                  <a:gd name="connsiteY1" fmla="*/ 0 h 514350"/>
                  <a:gd name="connsiteX2" fmla="*/ 251898 w 282855"/>
                  <a:gd name="connsiteY2" fmla="*/ 133350 h 514350"/>
                  <a:gd name="connsiteX3" fmla="*/ 282855 w 282855"/>
                  <a:gd name="connsiteY3" fmla="*/ 269081 h 514350"/>
                  <a:gd name="connsiteX4" fmla="*/ 118548 w 282855"/>
                  <a:gd name="connsiteY4" fmla="*/ 514350 h 514350"/>
                  <a:gd name="connsiteX5" fmla="*/ 16155 w 282855"/>
                  <a:gd name="connsiteY5" fmla="*/ 359569 h 514350"/>
                  <a:gd name="connsiteX6" fmla="*/ 1867 w 282855"/>
                  <a:gd name="connsiteY6" fmla="*/ 192881 h 514350"/>
                  <a:gd name="connsiteX0" fmla="*/ 1867 w 282855"/>
                  <a:gd name="connsiteY0" fmla="*/ 192881 h 514350"/>
                  <a:gd name="connsiteX1" fmla="*/ 139980 w 282855"/>
                  <a:gd name="connsiteY1" fmla="*/ 0 h 514350"/>
                  <a:gd name="connsiteX2" fmla="*/ 251898 w 282855"/>
                  <a:gd name="connsiteY2" fmla="*/ 133350 h 514350"/>
                  <a:gd name="connsiteX3" fmla="*/ 282855 w 282855"/>
                  <a:gd name="connsiteY3" fmla="*/ 269081 h 514350"/>
                  <a:gd name="connsiteX4" fmla="*/ 118548 w 282855"/>
                  <a:gd name="connsiteY4" fmla="*/ 514350 h 514350"/>
                  <a:gd name="connsiteX5" fmla="*/ 16155 w 282855"/>
                  <a:gd name="connsiteY5" fmla="*/ 359569 h 514350"/>
                  <a:gd name="connsiteX6" fmla="*/ 1867 w 282855"/>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7366"/>
                  <a:gd name="connsiteY0" fmla="*/ 192881 h 514350"/>
                  <a:gd name="connsiteX1" fmla="*/ 143536 w 287366"/>
                  <a:gd name="connsiteY1" fmla="*/ 0 h 514350"/>
                  <a:gd name="connsiteX2" fmla="*/ 255454 w 287366"/>
                  <a:gd name="connsiteY2" fmla="*/ 133350 h 514350"/>
                  <a:gd name="connsiteX3" fmla="*/ 286411 w 287366"/>
                  <a:gd name="connsiteY3" fmla="*/ 269081 h 514350"/>
                  <a:gd name="connsiteX4" fmla="*/ 122104 w 287366"/>
                  <a:gd name="connsiteY4" fmla="*/ 514350 h 514350"/>
                  <a:gd name="connsiteX5" fmla="*/ 19711 w 287366"/>
                  <a:gd name="connsiteY5" fmla="*/ 359569 h 514350"/>
                  <a:gd name="connsiteX6" fmla="*/ 5423 w 287366"/>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3" h="516732">
                    <a:moveTo>
                      <a:pt x="5423" y="195263"/>
                    </a:moveTo>
                    <a:cubicBezTo>
                      <a:pt x="60987" y="139700"/>
                      <a:pt x="121310" y="74613"/>
                      <a:pt x="150679" y="0"/>
                    </a:cubicBezTo>
                    <a:cubicBezTo>
                      <a:pt x="180842" y="63500"/>
                      <a:pt x="215767" y="91282"/>
                      <a:pt x="255454" y="135732"/>
                    </a:cubicBezTo>
                    <a:cubicBezTo>
                      <a:pt x="280060" y="180976"/>
                      <a:pt x="292761" y="214313"/>
                      <a:pt x="286411" y="271463"/>
                    </a:cubicBezTo>
                    <a:cubicBezTo>
                      <a:pt x="250692" y="362744"/>
                      <a:pt x="191161" y="444501"/>
                      <a:pt x="122104" y="516732"/>
                    </a:cubicBezTo>
                    <a:cubicBezTo>
                      <a:pt x="73685" y="465138"/>
                      <a:pt x="53842" y="413545"/>
                      <a:pt x="19711" y="361951"/>
                    </a:cubicBezTo>
                    <a:cubicBezTo>
                      <a:pt x="-8864" y="294481"/>
                      <a:pt x="661" y="253207"/>
                      <a:pt x="5423" y="195263"/>
                    </a:cubicBezTo>
                    <a:close/>
                  </a:path>
                </a:pathLst>
              </a:custGeom>
              <a:solidFill>
                <a:srgbClr val="672F09"/>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sp>
            <p:nvSpPr>
              <p:cNvPr id="87" name="Oval 12">
                <a:extLst>
                  <a:ext uri="{FF2B5EF4-FFF2-40B4-BE49-F238E27FC236}">
                    <a16:creationId xmlns:a16="http://schemas.microsoft.com/office/drawing/2014/main" id="{BDE3E04D-515E-4923-9F7F-AAA37531A890}"/>
                  </a:ext>
                </a:extLst>
              </p:cNvPr>
              <p:cNvSpPr/>
              <p:nvPr/>
            </p:nvSpPr>
            <p:spPr>
              <a:xfrm>
                <a:off x="1757322" y="4174749"/>
                <a:ext cx="927195" cy="824794"/>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31486"/>
                  <a:gd name="connsiteY0" fmla="*/ 575394 h 1150788"/>
                  <a:gd name="connsiteX1" fmla="*/ 624855 w 1231486"/>
                  <a:gd name="connsiteY1" fmla="*/ 0 h 1150788"/>
                  <a:gd name="connsiteX2" fmla="*/ 1225399 w 1231486"/>
                  <a:gd name="connsiteY2" fmla="*/ 575394 h 1150788"/>
                  <a:gd name="connsiteX3" fmla="*/ 624855 w 1231486"/>
                  <a:gd name="connsiteY3" fmla="*/ 1150788 h 1150788"/>
                  <a:gd name="connsiteX4" fmla="*/ 24311 w 1231486"/>
                  <a:gd name="connsiteY4" fmla="*/ 575394 h 1150788"/>
                  <a:gd name="connsiteX0" fmla="*/ 19427 w 1210754"/>
                  <a:gd name="connsiteY0" fmla="*/ 575394 h 1150788"/>
                  <a:gd name="connsiteX1" fmla="*/ 619971 w 1210754"/>
                  <a:gd name="connsiteY1" fmla="*/ 0 h 1150788"/>
                  <a:gd name="connsiteX2" fmla="*/ 1206107 w 1210754"/>
                  <a:gd name="connsiteY2" fmla="*/ 575395 h 1150788"/>
                  <a:gd name="connsiteX3" fmla="*/ 619971 w 1210754"/>
                  <a:gd name="connsiteY3" fmla="*/ 1150788 h 1150788"/>
                  <a:gd name="connsiteX4" fmla="*/ 19427 w 1210754"/>
                  <a:gd name="connsiteY4" fmla="*/ 575394 h 1150788"/>
                  <a:gd name="connsiteX0" fmla="*/ 19427 w 1210753"/>
                  <a:gd name="connsiteY0" fmla="*/ 575394 h 1150788"/>
                  <a:gd name="connsiteX1" fmla="*/ 619971 w 1210753"/>
                  <a:gd name="connsiteY1" fmla="*/ 0 h 1150788"/>
                  <a:gd name="connsiteX2" fmla="*/ 1206107 w 1210753"/>
                  <a:gd name="connsiteY2" fmla="*/ 575395 h 1150788"/>
                  <a:gd name="connsiteX3" fmla="*/ 619971 w 1210753"/>
                  <a:gd name="connsiteY3" fmla="*/ 1150788 h 1150788"/>
                  <a:gd name="connsiteX4" fmla="*/ 19427 w 1210753"/>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53" h="1150788">
                    <a:moveTo>
                      <a:pt x="19427" y="575394"/>
                    </a:moveTo>
                    <a:cubicBezTo>
                      <a:pt x="-107573" y="321113"/>
                      <a:pt x="422191" y="0"/>
                      <a:pt x="619971" y="0"/>
                    </a:cubicBezTo>
                    <a:cubicBezTo>
                      <a:pt x="817751" y="0"/>
                      <a:pt x="1260852" y="232986"/>
                      <a:pt x="1206107" y="575395"/>
                    </a:cubicBezTo>
                    <a:cubicBezTo>
                      <a:pt x="1013901" y="981497"/>
                      <a:pt x="817751" y="1150788"/>
                      <a:pt x="619971" y="1150788"/>
                    </a:cubicBezTo>
                    <a:cubicBezTo>
                      <a:pt x="422191" y="1150788"/>
                      <a:pt x="146427" y="829675"/>
                      <a:pt x="1942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eaLnBrk="1" fontAlgn="auto" hangingPunct="1">
                  <a:spcBef>
                    <a:spcPts val="0"/>
                  </a:spcBef>
                  <a:spcAft>
                    <a:spcPts val="0"/>
                  </a:spcAft>
                  <a:defRPr/>
                </a:pPr>
                <a:endParaRPr lang="en-US" sz="1530" kern="0" dirty="0">
                  <a:solidFill>
                    <a:srgbClr val="D09561"/>
                  </a:solidFill>
                  <a:latin typeface="Calibri" panose="020F0502020204030204"/>
                  <a:ea typeface="+mn-ea"/>
                </a:endParaRPr>
              </a:p>
            </p:txBody>
          </p:sp>
          <p:grpSp>
            <p:nvGrpSpPr>
              <p:cNvPr id="88" name="Group 87">
                <a:extLst>
                  <a:ext uri="{FF2B5EF4-FFF2-40B4-BE49-F238E27FC236}">
                    <a16:creationId xmlns:a16="http://schemas.microsoft.com/office/drawing/2014/main" id="{ACB0EBA1-2206-4E00-B38B-87B07CFA7D09}"/>
                  </a:ext>
                </a:extLst>
              </p:cNvPr>
              <p:cNvGrpSpPr/>
              <p:nvPr/>
            </p:nvGrpSpPr>
            <p:grpSpPr>
              <a:xfrm rot="19720146">
                <a:off x="1998763" y="4456010"/>
                <a:ext cx="212712" cy="137081"/>
                <a:chOff x="5136060" y="1710152"/>
                <a:chExt cx="538831" cy="347248"/>
              </a:xfrm>
            </p:grpSpPr>
            <p:sp>
              <p:nvSpPr>
                <p:cNvPr id="111" name="Oval 5">
                  <a:extLst>
                    <a:ext uri="{FF2B5EF4-FFF2-40B4-BE49-F238E27FC236}">
                      <a16:creationId xmlns:a16="http://schemas.microsoft.com/office/drawing/2014/main" id="{7B44AED3-7688-4C2B-9917-422990507F9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112" name="Group 111">
                  <a:extLst>
                    <a:ext uri="{FF2B5EF4-FFF2-40B4-BE49-F238E27FC236}">
                      <a16:creationId xmlns:a16="http://schemas.microsoft.com/office/drawing/2014/main" id="{6D31B490-72F8-4319-A702-1172593FA8D2}"/>
                    </a:ext>
                  </a:extLst>
                </p:cNvPr>
                <p:cNvGrpSpPr/>
                <p:nvPr/>
              </p:nvGrpSpPr>
              <p:grpSpPr>
                <a:xfrm rot="20545732">
                  <a:off x="5242936" y="1710152"/>
                  <a:ext cx="85726" cy="45719"/>
                  <a:chOff x="5293988" y="1700325"/>
                  <a:chExt cx="85726" cy="42639"/>
                </a:xfrm>
              </p:grpSpPr>
              <p:cxnSp>
                <p:nvCxnSpPr>
                  <p:cNvPr id="118" name="Straight Connector 117">
                    <a:extLst>
                      <a:ext uri="{FF2B5EF4-FFF2-40B4-BE49-F238E27FC236}">
                        <a16:creationId xmlns:a16="http://schemas.microsoft.com/office/drawing/2014/main" id="{0C1E85B8-5C0B-4265-BA57-F66DDB8136E6}"/>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9" name="Straight Connector 118">
                    <a:extLst>
                      <a:ext uri="{FF2B5EF4-FFF2-40B4-BE49-F238E27FC236}">
                        <a16:creationId xmlns:a16="http://schemas.microsoft.com/office/drawing/2014/main" id="{5D9C1703-5E82-445E-96DD-E2CEAF6C466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20" name="Straight Connector 119">
                    <a:extLst>
                      <a:ext uri="{FF2B5EF4-FFF2-40B4-BE49-F238E27FC236}">
                        <a16:creationId xmlns:a16="http://schemas.microsoft.com/office/drawing/2014/main" id="{FC889806-90E5-453A-A3CC-55F00F1D5AAD}"/>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13" name="Oval 4">
                  <a:extLst>
                    <a:ext uri="{FF2B5EF4-FFF2-40B4-BE49-F238E27FC236}">
                      <a16:creationId xmlns:a16="http://schemas.microsoft.com/office/drawing/2014/main" id="{A3B86166-ABCC-4A79-83E6-663DDCCA8AB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14" name="Oval 113">
                  <a:extLst>
                    <a:ext uri="{FF2B5EF4-FFF2-40B4-BE49-F238E27FC236}">
                      <a16:creationId xmlns:a16="http://schemas.microsoft.com/office/drawing/2014/main" id="{778841ED-B8A2-463B-AE97-2EE8537596A9}"/>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15" name="Oval 114">
                  <a:extLst>
                    <a:ext uri="{FF2B5EF4-FFF2-40B4-BE49-F238E27FC236}">
                      <a16:creationId xmlns:a16="http://schemas.microsoft.com/office/drawing/2014/main" id="{74DED3C4-C3B6-4D33-8C54-C52FABB188F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16" name="Oval 115">
                  <a:extLst>
                    <a:ext uri="{FF2B5EF4-FFF2-40B4-BE49-F238E27FC236}">
                      <a16:creationId xmlns:a16="http://schemas.microsoft.com/office/drawing/2014/main" id="{EE7D221B-FD3D-44E2-BC98-DAC8DB8E0B67}"/>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17" name="Oval 116">
                  <a:extLst>
                    <a:ext uri="{FF2B5EF4-FFF2-40B4-BE49-F238E27FC236}">
                      <a16:creationId xmlns:a16="http://schemas.microsoft.com/office/drawing/2014/main" id="{0C4FDD38-1941-4A6E-8CAD-C2784D8C283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sp>
            <p:nvSpPr>
              <p:cNvPr id="89" name="Freeform: Shape 88">
                <a:extLst>
                  <a:ext uri="{FF2B5EF4-FFF2-40B4-BE49-F238E27FC236}">
                    <a16:creationId xmlns:a16="http://schemas.microsoft.com/office/drawing/2014/main" id="{C451931F-9A67-434C-B792-DCD89DEA8F8E}"/>
                  </a:ext>
                </a:extLst>
              </p:cNvPr>
              <p:cNvSpPr/>
              <p:nvPr/>
            </p:nvSpPr>
            <p:spPr>
              <a:xfrm>
                <a:off x="2355588" y="4003983"/>
                <a:ext cx="363729" cy="598310"/>
              </a:xfrm>
              <a:custGeom>
                <a:avLst/>
                <a:gdLst>
                  <a:gd name="connsiteX0" fmla="*/ 192881 w 238125"/>
                  <a:gd name="connsiteY0" fmla="*/ 404812 h 404812"/>
                  <a:gd name="connsiteX1" fmla="*/ 238125 w 238125"/>
                  <a:gd name="connsiteY1" fmla="*/ 209550 h 404812"/>
                  <a:gd name="connsiteX2" fmla="*/ 121444 w 238125"/>
                  <a:gd name="connsiteY2" fmla="*/ 0 h 404812"/>
                  <a:gd name="connsiteX3" fmla="*/ 0 w 238125"/>
                  <a:gd name="connsiteY3" fmla="*/ 169068 h 404812"/>
                  <a:gd name="connsiteX4" fmla="*/ 133350 w 238125"/>
                  <a:gd name="connsiteY4" fmla="*/ 233362 h 404812"/>
                  <a:gd name="connsiteX5" fmla="*/ 192881 w 238125"/>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51984"/>
                  <a:gd name="connsiteY0" fmla="*/ 409574 h 409574"/>
                  <a:gd name="connsiteX1" fmla="*/ 245269 w 251984"/>
                  <a:gd name="connsiteY1" fmla="*/ 214312 h 409574"/>
                  <a:gd name="connsiteX2" fmla="*/ 109538 w 251984"/>
                  <a:gd name="connsiteY2" fmla="*/ 0 h 409574"/>
                  <a:gd name="connsiteX3" fmla="*/ 0 w 251984"/>
                  <a:gd name="connsiteY3" fmla="*/ 173830 h 409574"/>
                  <a:gd name="connsiteX4" fmla="*/ 133350 w 251984"/>
                  <a:gd name="connsiteY4" fmla="*/ 238124 h 409574"/>
                  <a:gd name="connsiteX5" fmla="*/ 192881 w 251984"/>
                  <a:gd name="connsiteY5" fmla="*/ 409574 h 409574"/>
                  <a:gd name="connsiteX0" fmla="*/ 192881 w 251984"/>
                  <a:gd name="connsiteY0" fmla="*/ 409574 h 409574"/>
                  <a:gd name="connsiteX1" fmla="*/ 245269 w 251984"/>
                  <a:gd name="connsiteY1" fmla="*/ 214312 h 409574"/>
                  <a:gd name="connsiteX2" fmla="*/ 109538 w 251984"/>
                  <a:gd name="connsiteY2" fmla="*/ 0 h 409574"/>
                  <a:gd name="connsiteX3" fmla="*/ 0 w 251984"/>
                  <a:gd name="connsiteY3" fmla="*/ 173830 h 409574"/>
                  <a:gd name="connsiteX4" fmla="*/ 133350 w 251984"/>
                  <a:gd name="connsiteY4" fmla="*/ 238124 h 409574"/>
                  <a:gd name="connsiteX5" fmla="*/ 192881 w 251984"/>
                  <a:gd name="connsiteY5" fmla="*/ 409574 h 409574"/>
                  <a:gd name="connsiteX0" fmla="*/ 192881 w 253338"/>
                  <a:gd name="connsiteY0" fmla="*/ 409574 h 409574"/>
                  <a:gd name="connsiteX1" fmla="*/ 246779 w 253338"/>
                  <a:gd name="connsiteY1" fmla="*/ 212802 h 409574"/>
                  <a:gd name="connsiteX2" fmla="*/ 109538 w 253338"/>
                  <a:gd name="connsiteY2" fmla="*/ 0 h 409574"/>
                  <a:gd name="connsiteX3" fmla="*/ 0 w 253338"/>
                  <a:gd name="connsiteY3" fmla="*/ 173830 h 409574"/>
                  <a:gd name="connsiteX4" fmla="*/ 133350 w 253338"/>
                  <a:gd name="connsiteY4" fmla="*/ 238124 h 409574"/>
                  <a:gd name="connsiteX5" fmla="*/ 192881 w 253338"/>
                  <a:gd name="connsiteY5" fmla="*/ 409574 h 409574"/>
                  <a:gd name="connsiteX0" fmla="*/ 192881 w 253338"/>
                  <a:gd name="connsiteY0" fmla="*/ 409574 h 409574"/>
                  <a:gd name="connsiteX1" fmla="*/ 246779 w 253338"/>
                  <a:gd name="connsiteY1" fmla="*/ 212802 h 409574"/>
                  <a:gd name="connsiteX2" fmla="*/ 109538 w 253338"/>
                  <a:gd name="connsiteY2" fmla="*/ 0 h 409574"/>
                  <a:gd name="connsiteX3" fmla="*/ 0 w 253338"/>
                  <a:gd name="connsiteY3" fmla="*/ 173830 h 409574"/>
                  <a:gd name="connsiteX4" fmla="*/ 133350 w 253338"/>
                  <a:gd name="connsiteY4" fmla="*/ 238124 h 409574"/>
                  <a:gd name="connsiteX5" fmla="*/ 192881 w 253338"/>
                  <a:gd name="connsiteY5" fmla="*/ 409574 h 409574"/>
                  <a:gd name="connsiteX0" fmla="*/ 192881 w 249067"/>
                  <a:gd name="connsiteY0" fmla="*/ 409574 h 409574"/>
                  <a:gd name="connsiteX1" fmla="*/ 246779 w 249067"/>
                  <a:gd name="connsiteY1" fmla="*/ 212802 h 409574"/>
                  <a:gd name="connsiteX2" fmla="*/ 109538 w 249067"/>
                  <a:gd name="connsiteY2" fmla="*/ 0 h 409574"/>
                  <a:gd name="connsiteX3" fmla="*/ 0 w 249067"/>
                  <a:gd name="connsiteY3" fmla="*/ 173830 h 409574"/>
                  <a:gd name="connsiteX4" fmla="*/ 133350 w 249067"/>
                  <a:gd name="connsiteY4" fmla="*/ 238124 h 409574"/>
                  <a:gd name="connsiteX5" fmla="*/ 192881 w 249067"/>
                  <a:gd name="connsiteY5" fmla="*/ 409574 h 409574"/>
                  <a:gd name="connsiteX0" fmla="*/ 192881 w 248790"/>
                  <a:gd name="connsiteY0" fmla="*/ 409574 h 409574"/>
                  <a:gd name="connsiteX1" fmla="*/ 246779 w 248790"/>
                  <a:gd name="connsiteY1" fmla="*/ 212802 h 409574"/>
                  <a:gd name="connsiteX2" fmla="*/ 109538 w 248790"/>
                  <a:gd name="connsiteY2" fmla="*/ 0 h 409574"/>
                  <a:gd name="connsiteX3" fmla="*/ 0 w 248790"/>
                  <a:gd name="connsiteY3" fmla="*/ 173830 h 409574"/>
                  <a:gd name="connsiteX4" fmla="*/ 133350 w 248790"/>
                  <a:gd name="connsiteY4" fmla="*/ 238124 h 409574"/>
                  <a:gd name="connsiteX5" fmla="*/ 192881 w 248790"/>
                  <a:gd name="connsiteY5" fmla="*/ 409574 h 409574"/>
                  <a:gd name="connsiteX0" fmla="*/ 192881 w 248991"/>
                  <a:gd name="connsiteY0" fmla="*/ 409574 h 409574"/>
                  <a:gd name="connsiteX1" fmla="*/ 246779 w 248991"/>
                  <a:gd name="connsiteY1" fmla="*/ 212802 h 409574"/>
                  <a:gd name="connsiteX2" fmla="*/ 109538 w 248991"/>
                  <a:gd name="connsiteY2" fmla="*/ 0 h 409574"/>
                  <a:gd name="connsiteX3" fmla="*/ 0 w 248991"/>
                  <a:gd name="connsiteY3" fmla="*/ 173830 h 409574"/>
                  <a:gd name="connsiteX4" fmla="*/ 133350 w 248991"/>
                  <a:gd name="connsiteY4" fmla="*/ 238124 h 409574"/>
                  <a:gd name="connsiteX5" fmla="*/ 192881 w 248991"/>
                  <a:gd name="connsiteY5" fmla="*/ 409574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991" h="409574">
                    <a:moveTo>
                      <a:pt x="192881" y="409574"/>
                    </a:moveTo>
                    <a:cubicBezTo>
                      <a:pt x="225502" y="360283"/>
                      <a:pt x="257838" y="404396"/>
                      <a:pt x="246779" y="212802"/>
                    </a:cubicBezTo>
                    <a:cubicBezTo>
                      <a:pt x="229439" y="82319"/>
                      <a:pt x="193676" y="65088"/>
                      <a:pt x="109538" y="0"/>
                    </a:cubicBezTo>
                    <a:lnTo>
                      <a:pt x="0" y="173830"/>
                    </a:lnTo>
                    <a:cubicBezTo>
                      <a:pt x="65881" y="178593"/>
                      <a:pt x="87157" y="189912"/>
                      <a:pt x="133350" y="238124"/>
                    </a:cubicBezTo>
                    <a:cubicBezTo>
                      <a:pt x="177415" y="288538"/>
                      <a:pt x="208756" y="357187"/>
                      <a:pt x="192881" y="409574"/>
                    </a:cubicBezTo>
                    <a:close/>
                  </a:path>
                </a:pathLst>
              </a:custGeom>
              <a:solidFill>
                <a:srgbClr val="843C0C"/>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sp>
            <p:nvSpPr>
              <p:cNvPr id="90" name="Freeform: Shape 89">
                <a:extLst>
                  <a:ext uri="{FF2B5EF4-FFF2-40B4-BE49-F238E27FC236}">
                    <a16:creationId xmlns:a16="http://schemas.microsoft.com/office/drawing/2014/main" id="{7DEB03F1-7C89-42BA-9066-87165695F472}"/>
                  </a:ext>
                </a:extLst>
              </p:cNvPr>
              <p:cNvSpPr/>
              <p:nvPr/>
            </p:nvSpPr>
            <p:spPr>
              <a:xfrm>
                <a:off x="1742414" y="3917257"/>
                <a:ext cx="776667" cy="963319"/>
              </a:xfrm>
              <a:custGeom>
                <a:avLst/>
                <a:gdLst>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397669 w 511969"/>
                  <a:gd name="connsiteY6" fmla="*/ 204787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9575 w 511969"/>
                  <a:gd name="connsiteY6" fmla="*/ 214312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6168 w 513837"/>
                  <a:gd name="connsiteY0" fmla="*/ 657224 h 657224"/>
                  <a:gd name="connsiteX1" fmla="*/ 1868 w 513837"/>
                  <a:gd name="connsiteY1" fmla="*/ 485774 h 657224"/>
                  <a:gd name="connsiteX2" fmla="*/ 16155 w 513837"/>
                  <a:gd name="connsiteY2" fmla="*/ 195262 h 657224"/>
                  <a:gd name="connsiteX3" fmla="*/ 173318 w 513837"/>
                  <a:gd name="connsiteY3" fmla="*/ 35718 h 657224"/>
                  <a:gd name="connsiteX4" fmla="*/ 370962 w 513837"/>
                  <a:gd name="connsiteY4" fmla="*/ 0 h 657224"/>
                  <a:gd name="connsiteX5" fmla="*/ 513837 w 513837"/>
                  <a:gd name="connsiteY5" fmla="*/ 52387 h 657224"/>
                  <a:gd name="connsiteX6" fmla="*/ 401918 w 513837"/>
                  <a:gd name="connsiteY6" fmla="*/ 223836 h 657224"/>
                  <a:gd name="connsiteX7" fmla="*/ 273330 w 513837"/>
                  <a:gd name="connsiteY7" fmla="*/ 376237 h 657224"/>
                  <a:gd name="connsiteX8" fmla="*/ 147124 w 513837"/>
                  <a:gd name="connsiteY8" fmla="*/ 414337 h 657224"/>
                  <a:gd name="connsiteX9" fmla="*/ 178080 w 513837"/>
                  <a:gd name="connsiteY9" fmla="*/ 392905 h 657224"/>
                  <a:gd name="connsiteX10" fmla="*/ 30443 w 513837"/>
                  <a:gd name="connsiteY10" fmla="*/ 352424 h 657224"/>
                  <a:gd name="connsiteX11" fmla="*/ 70924 w 513837"/>
                  <a:gd name="connsiteY11" fmla="*/ 485774 h 657224"/>
                  <a:gd name="connsiteX12" fmla="*/ 39968 w 513837"/>
                  <a:gd name="connsiteY12" fmla="*/ 497680 h 657224"/>
                  <a:gd name="connsiteX13" fmla="*/ 61399 w 513837"/>
                  <a:gd name="connsiteY13" fmla="*/ 542924 h 657224"/>
                  <a:gd name="connsiteX14" fmla="*/ 106643 w 513837"/>
                  <a:gd name="connsiteY14" fmla="*/ 576262 h 657224"/>
                  <a:gd name="connsiteX15" fmla="*/ 116168 w 513837"/>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35669 w 528588"/>
                  <a:gd name="connsiteY10" fmla="*/ 328611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24725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24725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4605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91161 w 531668"/>
                  <a:gd name="connsiteY7" fmla="*/ 378455 h 659442"/>
                  <a:gd name="connsiteX8" fmla="*/ 164955 w 531668"/>
                  <a:gd name="connsiteY8" fmla="*/ 416555 h 659442"/>
                  <a:gd name="connsiteX9" fmla="*/ 195911 w 531668"/>
                  <a:gd name="connsiteY9" fmla="*/ 395123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64955 w 531668"/>
                  <a:gd name="connsiteY8" fmla="*/ 416555 h 659442"/>
                  <a:gd name="connsiteX9" fmla="*/ 195911 w 531668"/>
                  <a:gd name="connsiteY9" fmla="*/ 395123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64955 w 531668"/>
                  <a:gd name="connsiteY8" fmla="*/ 416555 h 659442"/>
                  <a:gd name="connsiteX9" fmla="*/ 182870 w 531668"/>
                  <a:gd name="connsiteY9" fmla="*/ 349480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35614 w 531668"/>
                  <a:gd name="connsiteY8" fmla="*/ 400253 h 659442"/>
                  <a:gd name="connsiteX9" fmla="*/ 182870 w 531668"/>
                  <a:gd name="connsiteY9" fmla="*/ 349480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35614 w 531668"/>
                  <a:gd name="connsiteY8" fmla="*/ 400253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66711 w 531668"/>
                  <a:gd name="connsiteY7" fmla="*/ 296951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53671 w 531668"/>
                  <a:gd name="connsiteY7" fmla="*/ 287170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668" h="659442">
                    <a:moveTo>
                      <a:pt x="133999" y="659442"/>
                    </a:moveTo>
                    <a:cubicBezTo>
                      <a:pt x="91136" y="602292"/>
                      <a:pt x="48274" y="588005"/>
                      <a:pt x="19699" y="487992"/>
                    </a:cubicBezTo>
                    <a:cubicBezTo>
                      <a:pt x="-11257" y="391155"/>
                      <a:pt x="-5162" y="285664"/>
                      <a:pt x="33986" y="197480"/>
                    </a:cubicBezTo>
                    <a:cubicBezTo>
                      <a:pt x="62153" y="134774"/>
                      <a:pt x="105423" y="79211"/>
                      <a:pt x="191149" y="37936"/>
                    </a:cubicBezTo>
                    <a:cubicBezTo>
                      <a:pt x="252267" y="16505"/>
                      <a:pt x="285369" y="-7484"/>
                      <a:pt x="388793" y="2218"/>
                    </a:cubicBezTo>
                    <a:cubicBezTo>
                      <a:pt x="487940" y="11257"/>
                      <a:pt x="490393" y="31510"/>
                      <a:pt x="531668" y="56116"/>
                    </a:cubicBezTo>
                    <a:cubicBezTo>
                      <a:pt x="518174" y="127554"/>
                      <a:pt x="484161" y="183192"/>
                      <a:pt x="427805" y="226054"/>
                    </a:cubicBezTo>
                    <a:cubicBezTo>
                      <a:pt x="396848" y="286379"/>
                      <a:pt x="308346" y="262484"/>
                      <a:pt x="253671" y="287170"/>
                    </a:cubicBezTo>
                    <a:cubicBezTo>
                      <a:pt x="198996" y="311856"/>
                      <a:pt x="153728" y="375759"/>
                      <a:pt x="99753" y="374171"/>
                    </a:cubicBezTo>
                    <a:lnTo>
                      <a:pt x="166570" y="318508"/>
                    </a:lnTo>
                    <a:cubicBezTo>
                      <a:pt x="118945" y="312952"/>
                      <a:pt x="110186" y="391154"/>
                      <a:pt x="53036" y="357023"/>
                    </a:cubicBezTo>
                    <a:cubicBezTo>
                      <a:pt x="67323" y="410204"/>
                      <a:pt x="55418" y="444336"/>
                      <a:pt x="88755" y="487992"/>
                    </a:cubicBezTo>
                    <a:cubicBezTo>
                      <a:pt x="78436" y="490373"/>
                      <a:pt x="62076" y="488223"/>
                      <a:pt x="57799" y="495135"/>
                    </a:cubicBezTo>
                    <a:cubicBezTo>
                      <a:pt x="60180" y="514978"/>
                      <a:pt x="72086" y="530061"/>
                      <a:pt x="79230" y="545142"/>
                    </a:cubicBezTo>
                    <a:cubicBezTo>
                      <a:pt x="86759" y="559276"/>
                      <a:pt x="109393" y="567367"/>
                      <a:pt x="124474" y="578480"/>
                    </a:cubicBezTo>
                    <a:cubicBezTo>
                      <a:pt x="120506" y="607849"/>
                      <a:pt x="135586" y="620548"/>
                      <a:pt x="133999" y="659442"/>
                    </a:cubicBezTo>
                    <a:close/>
                  </a:path>
                </a:pathLst>
              </a:custGeom>
              <a:solidFill>
                <a:srgbClr val="ED7D31">
                  <a:lumMod val="5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grpSp>
            <p:nvGrpSpPr>
              <p:cNvPr id="91" name="Group 90">
                <a:extLst>
                  <a:ext uri="{FF2B5EF4-FFF2-40B4-BE49-F238E27FC236}">
                    <a16:creationId xmlns:a16="http://schemas.microsoft.com/office/drawing/2014/main" id="{25C79219-77A7-4AB8-B8C0-04C52EE31C43}"/>
                  </a:ext>
                </a:extLst>
              </p:cNvPr>
              <p:cNvGrpSpPr/>
              <p:nvPr/>
            </p:nvGrpSpPr>
            <p:grpSpPr>
              <a:xfrm rot="1705800" flipH="1">
                <a:off x="2268014" y="4458893"/>
                <a:ext cx="212712" cy="137081"/>
                <a:chOff x="5136060" y="1710152"/>
                <a:chExt cx="538831" cy="347248"/>
              </a:xfrm>
            </p:grpSpPr>
            <p:sp>
              <p:nvSpPr>
                <p:cNvPr id="101" name="Oval 5">
                  <a:extLst>
                    <a:ext uri="{FF2B5EF4-FFF2-40B4-BE49-F238E27FC236}">
                      <a16:creationId xmlns:a16="http://schemas.microsoft.com/office/drawing/2014/main" id="{540EEE75-E7B9-4E3C-AA2E-4DA2376F148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102" name="Group 101">
                  <a:extLst>
                    <a:ext uri="{FF2B5EF4-FFF2-40B4-BE49-F238E27FC236}">
                      <a16:creationId xmlns:a16="http://schemas.microsoft.com/office/drawing/2014/main" id="{1966D720-73CD-4F38-975B-C866BCBC1030}"/>
                    </a:ext>
                  </a:extLst>
                </p:cNvPr>
                <p:cNvGrpSpPr/>
                <p:nvPr/>
              </p:nvGrpSpPr>
              <p:grpSpPr>
                <a:xfrm rot="20545732">
                  <a:off x="5242936" y="1710152"/>
                  <a:ext cx="85726" cy="45719"/>
                  <a:chOff x="5293988" y="1700325"/>
                  <a:chExt cx="85726" cy="42639"/>
                </a:xfrm>
              </p:grpSpPr>
              <p:cxnSp>
                <p:nvCxnSpPr>
                  <p:cNvPr id="108" name="Straight Connector 107">
                    <a:extLst>
                      <a:ext uri="{FF2B5EF4-FFF2-40B4-BE49-F238E27FC236}">
                        <a16:creationId xmlns:a16="http://schemas.microsoft.com/office/drawing/2014/main" id="{C3B31AB8-21A0-4B2F-A2D0-EEDBAB7FA73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9" name="Straight Connector 108">
                    <a:extLst>
                      <a:ext uri="{FF2B5EF4-FFF2-40B4-BE49-F238E27FC236}">
                        <a16:creationId xmlns:a16="http://schemas.microsoft.com/office/drawing/2014/main" id="{A959A6F5-D49A-4B3A-BD80-A9169CD6EB3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0" name="Straight Connector 109">
                    <a:extLst>
                      <a:ext uri="{FF2B5EF4-FFF2-40B4-BE49-F238E27FC236}">
                        <a16:creationId xmlns:a16="http://schemas.microsoft.com/office/drawing/2014/main" id="{A4E3742F-A3BC-46D0-9523-8EB49470EE48}"/>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3" name="Oval 4">
                  <a:extLst>
                    <a:ext uri="{FF2B5EF4-FFF2-40B4-BE49-F238E27FC236}">
                      <a16:creationId xmlns:a16="http://schemas.microsoft.com/office/drawing/2014/main" id="{CCC1B11B-0E77-4D5F-A20C-508C0127AAFD}"/>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04" name="Oval 103">
                  <a:extLst>
                    <a:ext uri="{FF2B5EF4-FFF2-40B4-BE49-F238E27FC236}">
                      <a16:creationId xmlns:a16="http://schemas.microsoft.com/office/drawing/2014/main" id="{93AC2026-6BD7-4C6A-A0B2-D0A6A439752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05" name="Oval 104">
                  <a:extLst>
                    <a:ext uri="{FF2B5EF4-FFF2-40B4-BE49-F238E27FC236}">
                      <a16:creationId xmlns:a16="http://schemas.microsoft.com/office/drawing/2014/main" id="{C6673527-AC02-4C35-9517-3987F030CCE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06" name="Oval 105">
                  <a:extLst>
                    <a:ext uri="{FF2B5EF4-FFF2-40B4-BE49-F238E27FC236}">
                      <a16:creationId xmlns:a16="http://schemas.microsoft.com/office/drawing/2014/main" id="{5C400804-4C6E-4A40-8693-62231E36C7D8}"/>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07" name="Oval 106">
                  <a:extLst>
                    <a:ext uri="{FF2B5EF4-FFF2-40B4-BE49-F238E27FC236}">
                      <a16:creationId xmlns:a16="http://schemas.microsoft.com/office/drawing/2014/main" id="{948D307A-823D-417D-ADA4-5B8DF969E42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grpSp>
            <p:nvGrpSpPr>
              <p:cNvPr id="92" name="Group 91">
                <a:extLst>
                  <a:ext uri="{FF2B5EF4-FFF2-40B4-BE49-F238E27FC236}">
                    <a16:creationId xmlns:a16="http://schemas.microsoft.com/office/drawing/2014/main" id="{16192BEB-243E-4720-B40B-09748A5AE62A}"/>
                  </a:ext>
                </a:extLst>
              </p:cNvPr>
              <p:cNvGrpSpPr/>
              <p:nvPr/>
            </p:nvGrpSpPr>
            <p:grpSpPr>
              <a:xfrm>
                <a:off x="2132450" y="4755376"/>
                <a:ext cx="213134" cy="151247"/>
                <a:chOff x="2751023" y="2876401"/>
                <a:chExt cx="306685" cy="217634"/>
              </a:xfrm>
            </p:grpSpPr>
            <p:sp>
              <p:nvSpPr>
                <p:cNvPr id="99" name="Chord 14349">
                  <a:extLst>
                    <a:ext uri="{FF2B5EF4-FFF2-40B4-BE49-F238E27FC236}">
                      <a16:creationId xmlns:a16="http://schemas.microsoft.com/office/drawing/2014/main" id="{5C6FFBC5-761F-4207-8080-CF44EF0696F8}"/>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100" name="Chord 14349">
                  <a:extLst>
                    <a:ext uri="{FF2B5EF4-FFF2-40B4-BE49-F238E27FC236}">
                      <a16:creationId xmlns:a16="http://schemas.microsoft.com/office/drawing/2014/main" id="{64448891-F305-49CD-947B-F414FAFD229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sp>
            <p:nvSpPr>
              <p:cNvPr id="93" name="Freeform: Shape 92">
                <a:extLst>
                  <a:ext uri="{FF2B5EF4-FFF2-40B4-BE49-F238E27FC236}">
                    <a16:creationId xmlns:a16="http://schemas.microsoft.com/office/drawing/2014/main" id="{CE901369-6321-480D-9604-943F986B0850}"/>
                  </a:ext>
                </a:extLst>
              </p:cNvPr>
              <p:cNvSpPr/>
              <p:nvPr/>
            </p:nvSpPr>
            <p:spPr>
              <a:xfrm>
                <a:off x="2200255" y="4668462"/>
                <a:ext cx="69608" cy="60263"/>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94" name="Freeform: Shape 93">
                <a:extLst>
                  <a:ext uri="{FF2B5EF4-FFF2-40B4-BE49-F238E27FC236}">
                    <a16:creationId xmlns:a16="http://schemas.microsoft.com/office/drawing/2014/main" id="{E0CBFAF5-D2D0-45D7-8914-009639C5AEE7}"/>
                  </a:ext>
                </a:extLst>
              </p:cNvPr>
              <p:cNvSpPr/>
              <p:nvPr/>
            </p:nvSpPr>
            <p:spPr>
              <a:xfrm rot="21405408" flipH="1">
                <a:off x="1766151" y="5453365"/>
                <a:ext cx="127860" cy="132736"/>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95" name="Freeform: Shape 94">
                <a:extLst>
                  <a:ext uri="{FF2B5EF4-FFF2-40B4-BE49-F238E27FC236}">
                    <a16:creationId xmlns:a16="http://schemas.microsoft.com/office/drawing/2014/main" id="{5FD54315-ADE8-4D2E-AAAF-7E9FF22FE421}"/>
                  </a:ext>
                </a:extLst>
              </p:cNvPr>
              <p:cNvSpPr/>
              <p:nvPr/>
            </p:nvSpPr>
            <p:spPr>
              <a:xfrm rot="257362">
                <a:off x="2516352" y="5504915"/>
                <a:ext cx="126918" cy="12627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96" name="Freeform: Shape 95">
                <a:extLst>
                  <a:ext uri="{FF2B5EF4-FFF2-40B4-BE49-F238E27FC236}">
                    <a16:creationId xmlns:a16="http://schemas.microsoft.com/office/drawing/2014/main" id="{3301DBDF-D368-4E75-AFFB-22B47B4027FB}"/>
                  </a:ext>
                </a:extLst>
              </p:cNvPr>
              <p:cNvSpPr/>
              <p:nvPr/>
            </p:nvSpPr>
            <p:spPr>
              <a:xfrm>
                <a:off x="2353179" y="5026600"/>
                <a:ext cx="216997" cy="524044"/>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54063"/>
                  <a:gd name="connsiteX1" fmla="*/ 151157 w 295274"/>
                  <a:gd name="connsiteY1" fmla="*/ 398918 h 754063"/>
                  <a:gd name="connsiteX2" fmla="*/ 38100 w 295274"/>
                  <a:gd name="connsiteY2" fmla="*/ 0 h 754063"/>
                  <a:gd name="connsiteX3" fmla="*/ 7143 w 295274"/>
                  <a:gd name="connsiteY3" fmla="*/ 173831 h 754063"/>
                  <a:gd name="connsiteX4" fmla="*/ 0 w 295274"/>
                  <a:gd name="connsiteY4" fmla="*/ 426244 h 754063"/>
                  <a:gd name="connsiteX5" fmla="*/ 211932 w 295274"/>
                  <a:gd name="connsiteY5" fmla="*/ 754063 h 754063"/>
                  <a:gd name="connsiteX6" fmla="*/ 295274 w 295274"/>
                  <a:gd name="connsiteY6" fmla="*/ 685800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4" h="754063">
                    <a:moveTo>
                      <a:pt x="295274" y="685800"/>
                    </a:moveTo>
                    <a:cubicBezTo>
                      <a:pt x="258347" y="595729"/>
                      <a:pt x="188084" y="488989"/>
                      <a:pt x="151157" y="398918"/>
                    </a:cubicBezTo>
                    <a:cubicBezTo>
                      <a:pt x="122996" y="265945"/>
                      <a:pt x="97217" y="125830"/>
                      <a:pt x="38100" y="0"/>
                    </a:cubicBezTo>
                    <a:lnTo>
                      <a:pt x="7143" y="173831"/>
                    </a:lnTo>
                    <a:lnTo>
                      <a:pt x="0" y="426244"/>
                    </a:lnTo>
                    <a:lnTo>
                      <a:pt x="211932" y="754063"/>
                    </a:lnTo>
                    <a:cubicBezTo>
                      <a:pt x="230188" y="739775"/>
                      <a:pt x="277018" y="700088"/>
                      <a:pt x="295274" y="685800"/>
                    </a:cubicBezTo>
                    <a:close/>
                  </a:path>
                </a:pathLst>
              </a:custGeom>
              <a:solidFill>
                <a:srgbClr val="6AF7FA"/>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97" name="Freeform: Shape 96">
                <a:extLst>
                  <a:ext uri="{FF2B5EF4-FFF2-40B4-BE49-F238E27FC236}">
                    <a16:creationId xmlns:a16="http://schemas.microsoft.com/office/drawing/2014/main" id="{F6AB2631-9FBC-4257-A436-68F4DE531AB3}"/>
                  </a:ext>
                </a:extLst>
              </p:cNvPr>
              <p:cNvSpPr/>
              <p:nvPr/>
            </p:nvSpPr>
            <p:spPr>
              <a:xfrm>
                <a:off x="2126117" y="4986010"/>
                <a:ext cx="100396" cy="79434"/>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B1FBF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98" name="Freeform: Shape 97">
                <a:extLst>
                  <a:ext uri="{FF2B5EF4-FFF2-40B4-BE49-F238E27FC236}">
                    <a16:creationId xmlns:a16="http://schemas.microsoft.com/office/drawing/2014/main" id="{345BEB94-BE2D-4014-80D8-23AD4FBA1E0D}"/>
                  </a:ext>
                </a:extLst>
              </p:cNvPr>
              <p:cNvSpPr/>
              <p:nvPr/>
            </p:nvSpPr>
            <p:spPr>
              <a:xfrm>
                <a:off x="1820137" y="4991278"/>
                <a:ext cx="641954" cy="543204"/>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101600 w 871556"/>
                  <a:gd name="connsiteY0" fmla="*/ 736599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404020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900121"/>
                  <a:gd name="connsiteY0" fmla="*/ 736599 h 795338"/>
                  <a:gd name="connsiteX1" fmla="*/ 342900 w 900121"/>
                  <a:gd name="connsiteY1" fmla="*/ 285750 h 795338"/>
                  <a:gd name="connsiteX2" fmla="*/ 333377 w 900121"/>
                  <a:gd name="connsiteY2" fmla="*/ 499269 h 795338"/>
                  <a:gd name="connsiteX3" fmla="*/ 323849 w 900121"/>
                  <a:gd name="connsiteY3" fmla="*/ 764382 h 795338"/>
                  <a:gd name="connsiteX4" fmla="*/ 816769 w 900121"/>
                  <a:gd name="connsiteY4" fmla="*/ 795338 h 795338"/>
                  <a:gd name="connsiteX5" fmla="*/ 809625 w 900121"/>
                  <a:gd name="connsiteY5" fmla="*/ 404020 h 795338"/>
                  <a:gd name="connsiteX6" fmla="*/ 900113 w 900121"/>
                  <a:gd name="connsiteY6" fmla="*/ 292894 h 795338"/>
                  <a:gd name="connsiteX7" fmla="*/ 823913 w 900121"/>
                  <a:gd name="connsiteY7" fmla="*/ 197644 h 795338"/>
                  <a:gd name="connsiteX8" fmla="*/ 809625 w 900121"/>
                  <a:gd name="connsiteY8" fmla="*/ 47625 h 795338"/>
                  <a:gd name="connsiteX9" fmla="*/ 707232 w 900121"/>
                  <a:gd name="connsiteY9" fmla="*/ 38100 h 795338"/>
                  <a:gd name="connsiteX10" fmla="*/ 692944 w 900121"/>
                  <a:gd name="connsiteY10" fmla="*/ 0 h 795338"/>
                  <a:gd name="connsiteX11" fmla="*/ 673894 w 900121"/>
                  <a:gd name="connsiteY11" fmla="*/ 28575 h 795338"/>
                  <a:gd name="connsiteX12" fmla="*/ 654844 w 900121"/>
                  <a:gd name="connsiteY12" fmla="*/ 204788 h 795338"/>
                  <a:gd name="connsiteX13" fmla="*/ 585788 w 900121"/>
                  <a:gd name="connsiteY13" fmla="*/ 33338 h 795338"/>
                  <a:gd name="connsiteX14" fmla="*/ 576263 w 900121"/>
                  <a:gd name="connsiteY14" fmla="*/ 97631 h 795338"/>
                  <a:gd name="connsiteX15" fmla="*/ 447675 w 900121"/>
                  <a:gd name="connsiteY15" fmla="*/ 30956 h 795338"/>
                  <a:gd name="connsiteX16" fmla="*/ 300038 w 900121"/>
                  <a:gd name="connsiteY16" fmla="*/ 45244 h 795338"/>
                  <a:gd name="connsiteX17" fmla="*/ 0 w 900121"/>
                  <a:gd name="connsiteY17" fmla="*/ 690563 h 795338"/>
                  <a:gd name="connsiteX18" fmla="*/ 101600 w 900121"/>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323849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250751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3727"/>
                  <a:gd name="connsiteY0" fmla="*/ 736599 h 781632"/>
                  <a:gd name="connsiteX1" fmla="*/ 342900 w 923727"/>
                  <a:gd name="connsiteY1" fmla="*/ 285750 h 781632"/>
                  <a:gd name="connsiteX2" fmla="*/ 333377 w 923727"/>
                  <a:gd name="connsiteY2" fmla="*/ 499269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01397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19671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3727" h="781632">
                    <a:moveTo>
                      <a:pt x="101600" y="736599"/>
                    </a:moveTo>
                    <a:cubicBezTo>
                      <a:pt x="197644" y="590549"/>
                      <a:pt x="265906" y="443707"/>
                      <a:pt x="342900" y="285750"/>
                    </a:cubicBezTo>
                    <a:cubicBezTo>
                      <a:pt x="357188" y="354806"/>
                      <a:pt x="319671" y="404001"/>
                      <a:pt x="319671" y="480995"/>
                    </a:cubicBezTo>
                    <a:cubicBezTo>
                      <a:pt x="296651" y="587357"/>
                      <a:pt x="230115" y="686593"/>
                      <a:pt x="250751" y="764382"/>
                    </a:cubicBezTo>
                    <a:lnTo>
                      <a:pt x="912709" y="781632"/>
                    </a:lnTo>
                    <a:cubicBezTo>
                      <a:pt x="954777" y="633200"/>
                      <a:pt x="866829" y="529221"/>
                      <a:pt x="809625" y="404020"/>
                    </a:cubicBezTo>
                    <a:cubicBezTo>
                      <a:pt x="830263" y="375445"/>
                      <a:pt x="889795" y="354806"/>
                      <a:pt x="893764" y="292894"/>
                    </a:cubicBezTo>
                    <a:cubicBezTo>
                      <a:pt x="894558" y="239712"/>
                      <a:pt x="846931" y="224631"/>
                      <a:pt x="823913" y="197644"/>
                    </a:cubicBezTo>
                    <a:lnTo>
                      <a:pt x="809625" y="47625"/>
                    </a:lnTo>
                    <a:lnTo>
                      <a:pt x="707232" y="38100"/>
                    </a:lnTo>
                    <a:lnTo>
                      <a:pt x="692944" y="0"/>
                    </a:lnTo>
                    <a:lnTo>
                      <a:pt x="673894" y="28575"/>
                    </a:lnTo>
                    <a:lnTo>
                      <a:pt x="654844" y="204788"/>
                    </a:lnTo>
                    <a:lnTo>
                      <a:pt x="585788" y="33338"/>
                    </a:lnTo>
                    <a:lnTo>
                      <a:pt x="576263" y="97631"/>
                    </a:lnTo>
                    <a:lnTo>
                      <a:pt x="447675" y="30956"/>
                    </a:lnTo>
                    <a:cubicBezTo>
                      <a:pt x="398463" y="23813"/>
                      <a:pt x="351631" y="16669"/>
                      <a:pt x="300038" y="45244"/>
                    </a:cubicBezTo>
                    <a:cubicBezTo>
                      <a:pt x="252413" y="91281"/>
                      <a:pt x="100013" y="475457"/>
                      <a:pt x="0" y="690563"/>
                    </a:cubicBezTo>
                    <a:lnTo>
                      <a:pt x="101600" y="736599"/>
                    </a:lnTo>
                    <a:close/>
                  </a:path>
                </a:pathLst>
              </a:custGeom>
              <a:solidFill>
                <a:srgbClr val="59F8FA"/>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pic>
          <p:nvPicPr>
            <p:cNvPr id="48" name="Picture 47">
              <a:extLst>
                <a:ext uri="{FF2B5EF4-FFF2-40B4-BE49-F238E27FC236}">
                  <a16:creationId xmlns:a16="http://schemas.microsoft.com/office/drawing/2014/main" id="{3E7B5668-ACCD-4B1A-9281-C6ECD5E294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39" b="44694" l="1571" r="30571">
                          <a14:foregroundMark x1="2714" y1="23878" x2="3000" y2="20000"/>
                          <a14:foregroundMark x1="2286" y1="35714" x2="1857" y2="34694"/>
                          <a14:foregroundMark x1="29000" y1="41429" x2="29286" y2="39592"/>
                          <a14:foregroundMark x1="30571" y1="42041" x2="30571" y2="40816"/>
                          <a14:foregroundMark x1="2000" y1="34898" x2="2000" y2="34898"/>
                        </a14:backgroundRemoval>
                      </a14:imgEffect>
                    </a14:imgLayer>
                  </a14:imgProps>
                </a:ext>
              </a:extLst>
            </a:blip>
            <a:srcRect t="2271" r="68621" b="50542"/>
            <a:stretch/>
          </p:blipFill>
          <p:spPr>
            <a:xfrm>
              <a:off x="1460805" y="3570058"/>
              <a:ext cx="405687" cy="427047"/>
            </a:xfrm>
            <a:prstGeom prst="rect">
              <a:avLst/>
            </a:prstGeom>
          </p:spPr>
        </p:pic>
        <p:pic>
          <p:nvPicPr>
            <p:cNvPr id="49" name="Picture 48">
              <a:extLst>
                <a:ext uri="{FF2B5EF4-FFF2-40B4-BE49-F238E27FC236}">
                  <a16:creationId xmlns:a16="http://schemas.microsoft.com/office/drawing/2014/main" id="{699B5907-545E-4856-B506-3ED025F077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39" b="44694" l="1571" r="30571">
                          <a14:foregroundMark x1="2714" y1="23878" x2="3000" y2="20000"/>
                          <a14:foregroundMark x1="2286" y1="35714" x2="1857" y2="34694"/>
                          <a14:foregroundMark x1="29000" y1="41429" x2="29286" y2="39592"/>
                          <a14:foregroundMark x1="30571" y1="42041" x2="30571" y2="40816"/>
                          <a14:foregroundMark x1="2000" y1="34898" x2="2000" y2="34898"/>
                        </a14:backgroundRemoval>
                      </a14:imgEffect>
                    </a14:imgLayer>
                  </a14:imgProps>
                </a:ext>
              </a:extLst>
            </a:blip>
            <a:srcRect t="2271" r="68621" b="50542"/>
            <a:stretch/>
          </p:blipFill>
          <p:spPr>
            <a:xfrm>
              <a:off x="1168221" y="3629029"/>
              <a:ext cx="405687" cy="427047"/>
            </a:xfrm>
            <a:prstGeom prst="rect">
              <a:avLst/>
            </a:prstGeom>
          </p:spPr>
        </p:pic>
      </p:grpSp>
      <p:sp>
        <p:nvSpPr>
          <p:cNvPr id="50" name="TextBox 49">
            <a:extLst>
              <a:ext uri="{FF2B5EF4-FFF2-40B4-BE49-F238E27FC236}">
                <a16:creationId xmlns:a16="http://schemas.microsoft.com/office/drawing/2014/main" id="{607C9577-62C3-4028-95A2-644469689D26}"/>
              </a:ext>
            </a:extLst>
          </p:cNvPr>
          <p:cNvSpPr txBox="1"/>
          <p:nvPr/>
        </p:nvSpPr>
        <p:spPr>
          <a:xfrm>
            <a:off x="-10045" y="1247549"/>
            <a:ext cx="5883919" cy="4631055"/>
          </a:xfrm>
          <a:prstGeom prst="roundRect">
            <a:avLst/>
          </a:prstGeom>
          <a:noFill/>
          <a:ln>
            <a:noFill/>
          </a:ln>
        </p:spPr>
        <p:txBody>
          <a:bodyPr wrap="square" rtlCol="0">
            <a:spAutoFit/>
          </a:bodyPr>
          <a:lstStyle/>
          <a:p>
            <a:r>
              <a:rPr lang="en-US" sz="2600" dirty="0"/>
              <a:t>The </a:t>
            </a:r>
            <a:r>
              <a:rPr lang="en-US" sz="2600" b="1" i="1" dirty="0"/>
              <a:t>Complainer </a:t>
            </a:r>
            <a:r>
              <a:rPr lang="en-US" sz="2600" dirty="0"/>
              <a:t>will approach you in order to satisfy their expectations:</a:t>
            </a:r>
          </a:p>
          <a:p>
            <a:endParaRPr lang="en-US" sz="600" dirty="0"/>
          </a:p>
          <a:p>
            <a:pPr marL="457200" indent="-457200">
              <a:buFont typeface="Wingdings" panose="05000000000000000000" pitchFamily="2" charset="2"/>
              <a:buChar char="Ø"/>
            </a:pPr>
            <a:r>
              <a:rPr lang="en-US" sz="2600" dirty="0"/>
              <a:t>Provides voluntary feedback</a:t>
            </a:r>
          </a:p>
          <a:p>
            <a:pPr marL="457200" indent="-457200">
              <a:buFont typeface="Wingdings" panose="05000000000000000000" pitchFamily="2" charset="2"/>
              <a:buChar char="Ø"/>
            </a:pPr>
            <a:r>
              <a:rPr lang="en-US" sz="2600" dirty="0"/>
              <a:t>Offers opportunity to turn a negative experience to a positive</a:t>
            </a:r>
          </a:p>
          <a:p>
            <a:pPr marL="457200" indent="-457200">
              <a:buFont typeface="Wingdings" panose="05000000000000000000" pitchFamily="2" charset="2"/>
              <a:buChar char="Ø"/>
            </a:pPr>
            <a:r>
              <a:rPr lang="en-US" sz="2600" dirty="0"/>
              <a:t>If problem solved, will return as a customer</a:t>
            </a:r>
          </a:p>
          <a:p>
            <a:pPr marL="457200" indent="-457200">
              <a:buFont typeface="Wingdings" panose="05000000000000000000" pitchFamily="2" charset="2"/>
              <a:buChar char="Ø"/>
            </a:pPr>
            <a:r>
              <a:rPr lang="en-US" sz="2600" dirty="0"/>
              <a:t>Will promote positive experience to others</a:t>
            </a:r>
          </a:p>
          <a:p>
            <a:pPr marL="457200" indent="-457200">
              <a:buFont typeface="Wingdings" panose="05000000000000000000" pitchFamily="2" charset="2"/>
              <a:buChar char="Ø"/>
            </a:pPr>
            <a:endParaRPr lang="en-US" sz="2600" dirty="0"/>
          </a:p>
        </p:txBody>
      </p:sp>
    </p:spTree>
    <p:custDataLst>
      <p:tags r:id="rId1"/>
    </p:custDataLst>
    <p:extLst>
      <p:ext uri="{BB962C8B-B14F-4D97-AF65-F5344CB8AC3E}">
        <p14:creationId xmlns:p14="http://schemas.microsoft.com/office/powerpoint/2010/main" val="165020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hone Ringing-SoundBible.com-1579776269">
            <a:hlinkClick r:id="" action="ppaction://media"/>
            <a:extLst>
              <a:ext uri="{FF2B5EF4-FFF2-40B4-BE49-F238E27FC236}">
                <a16:creationId xmlns:a16="http://schemas.microsoft.com/office/drawing/2014/main" id="{A2B9DCF4-A52B-4CB5-B807-16C70E5768C2}"/>
              </a:ext>
            </a:extLst>
          </p:cNvPr>
          <p:cNvPicPr>
            <a:picLocks noChangeAspect="1"/>
          </p:cNvPicPr>
          <p:nvPr>
            <a:audioFile r:link="rId1"/>
            <p:extLst>
              <p:ext uri="{DAA4B4D4-6D71-4841-9C94-3DE7FCFB9230}">
                <p14:media xmlns:p14="http://schemas.microsoft.com/office/powerpoint/2010/main" r:embed="rId2">
                  <p14:trim end="13603.8571"/>
                </p14:media>
              </p:ext>
            </p:extLst>
          </p:nvPr>
        </p:nvPicPr>
        <p:blipFill>
          <a:blip r:embed="rId5"/>
          <a:stretch>
            <a:fillRect/>
          </a:stretch>
        </p:blipFill>
        <p:spPr>
          <a:xfrm>
            <a:off x="-802640" y="2748280"/>
            <a:ext cx="406400" cy="406400"/>
          </a:xfrm>
          <a:prstGeom prst="rect">
            <a:avLst/>
          </a:prstGeom>
        </p:spPr>
      </p:pic>
      <p:sp>
        <p:nvSpPr>
          <p:cNvPr id="11" name="Title 10">
            <a:extLst>
              <a:ext uri="{FF2B5EF4-FFF2-40B4-BE49-F238E27FC236}">
                <a16:creationId xmlns:a16="http://schemas.microsoft.com/office/drawing/2014/main" id="{FC1199A2-FE7D-4B25-8DF9-FDEB78B12236}"/>
              </a:ext>
            </a:extLst>
          </p:cNvPr>
          <p:cNvSpPr>
            <a:spLocks noGrp="1"/>
          </p:cNvSpPr>
          <p:nvPr>
            <p:ph type="title"/>
          </p:nvPr>
        </p:nvSpPr>
        <p:spPr/>
        <p:txBody>
          <a:bodyPr/>
          <a:lstStyle/>
          <a:p>
            <a:r>
              <a:rPr lang="en-US" b="1" dirty="0"/>
              <a:t>3 Types of Dissatisfied Customers</a:t>
            </a:r>
          </a:p>
        </p:txBody>
      </p:sp>
      <p:sp>
        <p:nvSpPr>
          <p:cNvPr id="13" name="Rectangle: Rounded Corners 12">
            <a:extLst>
              <a:ext uri="{FF2B5EF4-FFF2-40B4-BE49-F238E27FC236}">
                <a16:creationId xmlns:a16="http://schemas.microsoft.com/office/drawing/2014/main" id="{7221648A-1A9D-4309-BE6E-695FE031FA3D}"/>
              </a:ext>
            </a:extLst>
          </p:cNvPr>
          <p:cNvSpPr/>
          <p:nvPr/>
        </p:nvSpPr>
        <p:spPr>
          <a:xfrm>
            <a:off x="3187700" y="1566339"/>
            <a:ext cx="2606040" cy="1420068"/>
          </a:xfrm>
          <a:prstGeom prst="roundRect">
            <a:avLst>
              <a:gd name="adj" fmla="val 6312"/>
            </a:avLst>
          </a:prstGeom>
          <a:solidFill>
            <a:srgbClr val="EF43A8"/>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Gossiper</a:t>
            </a:r>
          </a:p>
        </p:txBody>
      </p:sp>
      <p:sp>
        <p:nvSpPr>
          <p:cNvPr id="14" name="Rectangle: Rounded Corners 13">
            <a:extLst>
              <a:ext uri="{FF2B5EF4-FFF2-40B4-BE49-F238E27FC236}">
                <a16:creationId xmlns:a16="http://schemas.microsoft.com/office/drawing/2014/main" id="{019FD3C5-6678-4D41-9B79-07BD86BC7565}"/>
              </a:ext>
            </a:extLst>
          </p:cNvPr>
          <p:cNvSpPr/>
          <p:nvPr/>
        </p:nvSpPr>
        <p:spPr>
          <a:xfrm>
            <a:off x="252491" y="1566338"/>
            <a:ext cx="2604504" cy="1417320"/>
          </a:xfrm>
          <a:prstGeom prst="roundRect">
            <a:avLst>
              <a:gd name="adj" fmla="val 6312"/>
            </a:avLst>
          </a:prstGeom>
          <a:solidFill>
            <a:srgbClr val="26ABE2"/>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Goner</a:t>
            </a:r>
          </a:p>
        </p:txBody>
      </p:sp>
      <p:sp>
        <p:nvSpPr>
          <p:cNvPr id="15" name="Rectangle: Rounded Corners 14">
            <a:extLst>
              <a:ext uri="{FF2B5EF4-FFF2-40B4-BE49-F238E27FC236}">
                <a16:creationId xmlns:a16="http://schemas.microsoft.com/office/drawing/2014/main" id="{268C07C9-C86E-4AF0-ACA6-624981221EC9}"/>
              </a:ext>
            </a:extLst>
          </p:cNvPr>
          <p:cNvSpPr/>
          <p:nvPr/>
        </p:nvSpPr>
        <p:spPr>
          <a:xfrm>
            <a:off x="6124445" y="1566338"/>
            <a:ext cx="2606040" cy="1417320"/>
          </a:xfrm>
          <a:prstGeom prst="roundRect">
            <a:avLst>
              <a:gd name="adj" fmla="val 6312"/>
            </a:avLst>
          </a:prstGeom>
          <a:solidFill>
            <a:srgbClr val="B285D7"/>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Complainer</a:t>
            </a:r>
          </a:p>
        </p:txBody>
      </p:sp>
      <p:sp>
        <p:nvSpPr>
          <p:cNvPr id="6" name="TextBox 5">
            <a:extLst>
              <a:ext uri="{FF2B5EF4-FFF2-40B4-BE49-F238E27FC236}">
                <a16:creationId xmlns:a16="http://schemas.microsoft.com/office/drawing/2014/main" id="{521A5284-89C5-4390-B78B-30439641E074}"/>
              </a:ext>
            </a:extLst>
          </p:cNvPr>
          <p:cNvSpPr txBox="1"/>
          <p:nvPr/>
        </p:nvSpPr>
        <p:spPr>
          <a:xfrm>
            <a:off x="646853" y="3428772"/>
            <a:ext cx="7687733" cy="1384995"/>
          </a:xfrm>
          <a:prstGeom prst="rect">
            <a:avLst/>
          </a:prstGeom>
          <a:noFill/>
        </p:spPr>
        <p:txBody>
          <a:bodyPr wrap="square" rtlCol="0">
            <a:spAutoFit/>
          </a:bodyPr>
          <a:lstStyle/>
          <a:p>
            <a:pPr algn="ctr"/>
            <a:r>
              <a:rPr lang="en-US" sz="2800" dirty="0"/>
              <a:t>Now that we’ve discussed each type of dissatisfied customer, which one do you think is better for business?</a:t>
            </a:r>
          </a:p>
        </p:txBody>
      </p:sp>
      <p:sp>
        <p:nvSpPr>
          <p:cNvPr id="9" name="Oval 8">
            <a:extLst>
              <a:ext uri="{FF2B5EF4-FFF2-40B4-BE49-F238E27FC236}">
                <a16:creationId xmlns:a16="http://schemas.microsoft.com/office/drawing/2014/main" id="{77A1B58D-1E93-49CC-B670-1A869A5F63E3}"/>
              </a:ext>
            </a:extLst>
          </p:cNvPr>
          <p:cNvSpPr>
            <a:spLocks noChangeAspect="1"/>
          </p:cNvSpPr>
          <p:nvPr/>
        </p:nvSpPr>
        <p:spPr>
          <a:xfrm>
            <a:off x="5587974" y="4334907"/>
            <a:ext cx="1217068" cy="178906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4C52264-4495-4DAC-A60F-00C0FFA50604}"/>
              </a:ext>
            </a:extLst>
          </p:cNvPr>
          <p:cNvGrpSpPr>
            <a:grpSpLocks noChangeAspect="1"/>
          </p:cNvGrpSpPr>
          <p:nvPr/>
        </p:nvGrpSpPr>
        <p:grpSpPr>
          <a:xfrm>
            <a:off x="5911851" y="4599732"/>
            <a:ext cx="569313" cy="1232041"/>
            <a:chOff x="722328" y="326345"/>
            <a:chExt cx="1408203" cy="3729731"/>
          </a:xfrm>
        </p:grpSpPr>
        <p:grpSp>
          <p:nvGrpSpPr>
            <p:cNvPr id="16" name="Group 15">
              <a:extLst>
                <a:ext uri="{FF2B5EF4-FFF2-40B4-BE49-F238E27FC236}">
                  <a16:creationId xmlns:a16="http://schemas.microsoft.com/office/drawing/2014/main" id="{07CBD269-A267-40D1-91E5-CB8930D9DE5C}"/>
                </a:ext>
              </a:extLst>
            </p:cNvPr>
            <p:cNvGrpSpPr/>
            <p:nvPr/>
          </p:nvGrpSpPr>
          <p:grpSpPr>
            <a:xfrm>
              <a:off x="722328" y="326345"/>
              <a:ext cx="1408203" cy="3449322"/>
              <a:chOff x="1742414" y="3917257"/>
              <a:chExt cx="976903" cy="2392875"/>
            </a:xfrm>
          </p:grpSpPr>
          <p:sp>
            <p:nvSpPr>
              <p:cNvPr id="19" name="Freeform: Shape 81">
                <a:extLst>
                  <a:ext uri="{FF2B5EF4-FFF2-40B4-BE49-F238E27FC236}">
                    <a16:creationId xmlns:a16="http://schemas.microsoft.com/office/drawing/2014/main" id="{BB2CF2DC-42A1-429B-AFDA-4F4EA0BBC93D}"/>
                  </a:ext>
                </a:extLst>
              </p:cNvPr>
              <p:cNvSpPr/>
              <p:nvPr/>
            </p:nvSpPr>
            <p:spPr>
              <a:xfrm rot="21257266">
                <a:off x="2073159" y="5885377"/>
                <a:ext cx="130192" cy="42475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8801"/>
                  <a:gd name="connsiteX1" fmla="*/ 38100 w 180975"/>
                  <a:gd name="connsiteY1" fmla="*/ 0 h 338801"/>
                  <a:gd name="connsiteX2" fmla="*/ 180975 w 180975"/>
                  <a:gd name="connsiteY2" fmla="*/ 2382 h 338801"/>
                  <a:gd name="connsiteX3" fmla="*/ 85406 w 180975"/>
                  <a:gd name="connsiteY3" fmla="*/ 332133 h 338801"/>
                  <a:gd name="connsiteX4" fmla="*/ 0 w 180975"/>
                  <a:gd name="connsiteY4" fmla="*/ 290513 h 33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8801">
                    <a:moveTo>
                      <a:pt x="0" y="290513"/>
                    </a:moveTo>
                    <a:cubicBezTo>
                      <a:pt x="22225" y="193675"/>
                      <a:pt x="42069" y="101600"/>
                      <a:pt x="38100" y="0"/>
                    </a:cubicBezTo>
                    <a:lnTo>
                      <a:pt x="180975" y="2382"/>
                    </a:lnTo>
                    <a:cubicBezTo>
                      <a:pt x="152400" y="111126"/>
                      <a:pt x="113981" y="223389"/>
                      <a:pt x="85406" y="332133"/>
                    </a:cubicBezTo>
                    <a:cubicBezTo>
                      <a:pt x="53656" y="350389"/>
                      <a:pt x="17462" y="329407"/>
                      <a:pt x="0" y="290513"/>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0" name="Freeform: Shape 82">
                <a:extLst>
                  <a:ext uri="{FF2B5EF4-FFF2-40B4-BE49-F238E27FC236}">
                    <a16:creationId xmlns:a16="http://schemas.microsoft.com/office/drawing/2014/main" id="{CD7EA37D-8B05-47E8-A0D8-829D375DFAAD}"/>
                  </a:ext>
                </a:extLst>
              </p:cNvPr>
              <p:cNvSpPr/>
              <p:nvPr/>
            </p:nvSpPr>
            <p:spPr>
              <a:xfrm rot="21185543">
                <a:off x="2307661" y="5871353"/>
                <a:ext cx="155783" cy="421168"/>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2706"/>
                  <a:gd name="connsiteX1" fmla="*/ 38100 w 180975"/>
                  <a:gd name="connsiteY1" fmla="*/ 0 h 332706"/>
                  <a:gd name="connsiteX2" fmla="*/ 180975 w 180975"/>
                  <a:gd name="connsiteY2" fmla="*/ 2382 h 332706"/>
                  <a:gd name="connsiteX3" fmla="*/ 76272 w 180975"/>
                  <a:gd name="connsiteY3" fmla="*/ 324684 h 332706"/>
                  <a:gd name="connsiteX4" fmla="*/ 0 w 180975"/>
                  <a:gd name="connsiteY4" fmla="*/ 290513 h 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2706">
                    <a:moveTo>
                      <a:pt x="0" y="290513"/>
                    </a:moveTo>
                    <a:cubicBezTo>
                      <a:pt x="22225" y="193675"/>
                      <a:pt x="42069" y="101600"/>
                      <a:pt x="38100" y="0"/>
                    </a:cubicBezTo>
                    <a:lnTo>
                      <a:pt x="180975" y="2382"/>
                    </a:lnTo>
                    <a:cubicBezTo>
                      <a:pt x="152400" y="111126"/>
                      <a:pt x="104847" y="215940"/>
                      <a:pt x="76272" y="324684"/>
                    </a:cubicBezTo>
                    <a:cubicBezTo>
                      <a:pt x="44522" y="342940"/>
                      <a:pt x="17462" y="329407"/>
                      <a:pt x="0" y="290513"/>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1" name="Freeform: Shape 83">
                <a:extLst>
                  <a:ext uri="{FF2B5EF4-FFF2-40B4-BE49-F238E27FC236}">
                    <a16:creationId xmlns:a16="http://schemas.microsoft.com/office/drawing/2014/main" id="{D5F9392A-3A92-4A55-BA0D-3705938A5510}"/>
                  </a:ext>
                </a:extLst>
              </p:cNvPr>
              <p:cNvSpPr/>
              <p:nvPr/>
            </p:nvSpPr>
            <p:spPr>
              <a:xfrm>
                <a:off x="2008734" y="5447300"/>
                <a:ext cx="470577" cy="794146"/>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 name="connsiteX0" fmla="*/ 21564 w 562291"/>
                  <a:gd name="connsiteY0" fmla="*/ 25203 h 600165"/>
                  <a:gd name="connsiteX1" fmla="*/ 513276 w 562291"/>
                  <a:gd name="connsiteY1" fmla="*/ 0 h 600165"/>
                  <a:gd name="connsiteX2" fmla="*/ 551238 w 562291"/>
                  <a:gd name="connsiteY2" fmla="*/ 541656 h 600165"/>
                  <a:gd name="connsiteX3" fmla="*/ 317874 w 562291"/>
                  <a:gd name="connsiteY3" fmla="*/ 546419 h 600165"/>
                  <a:gd name="connsiteX4" fmla="*/ 279677 w 562291"/>
                  <a:gd name="connsiteY4" fmla="*/ 165107 h 600165"/>
                  <a:gd name="connsiteX5" fmla="*/ 239050 w 562291"/>
                  <a:gd name="connsiteY5" fmla="*/ 600165 h 600165"/>
                  <a:gd name="connsiteX6" fmla="*/ 3550 w 562291"/>
                  <a:gd name="connsiteY6" fmla="*/ 541656 h 600165"/>
                  <a:gd name="connsiteX7" fmla="*/ 21564 w 562291"/>
                  <a:gd name="connsiteY7" fmla="*/ 25203 h 600165"/>
                  <a:gd name="connsiteX0" fmla="*/ 16620 w 557347"/>
                  <a:gd name="connsiteY0" fmla="*/ 25203 h 600165"/>
                  <a:gd name="connsiteX1" fmla="*/ 508332 w 557347"/>
                  <a:gd name="connsiteY1" fmla="*/ 0 h 600165"/>
                  <a:gd name="connsiteX2" fmla="*/ 546294 w 557347"/>
                  <a:gd name="connsiteY2" fmla="*/ 541656 h 600165"/>
                  <a:gd name="connsiteX3" fmla="*/ 312930 w 557347"/>
                  <a:gd name="connsiteY3" fmla="*/ 546419 h 600165"/>
                  <a:gd name="connsiteX4" fmla="*/ 274733 w 557347"/>
                  <a:gd name="connsiteY4" fmla="*/ 165107 h 600165"/>
                  <a:gd name="connsiteX5" fmla="*/ 234106 w 557347"/>
                  <a:gd name="connsiteY5" fmla="*/ 600165 h 600165"/>
                  <a:gd name="connsiteX6" fmla="*/ 9503 w 557347"/>
                  <a:gd name="connsiteY6" fmla="*/ 568250 h 600165"/>
                  <a:gd name="connsiteX7" fmla="*/ 16620 w 557347"/>
                  <a:gd name="connsiteY7" fmla="*/ 25203 h 600165"/>
                  <a:gd name="connsiteX0" fmla="*/ 16620 w 557347"/>
                  <a:gd name="connsiteY0" fmla="*/ 25203 h 591300"/>
                  <a:gd name="connsiteX1" fmla="*/ 508332 w 557347"/>
                  <a:gd name="connsiteY1" fmla="*/ 0 h 591300"/>
                  <a:gd name="connsiteX2" fmla="*/ 546294 w 557347"/>
                  <a:gd name="connsiteY2" fmla="*/ 541656 h 591300"/>
                  <a:gd name="connsiteX3" fmla="*/ 312930 w 557347"/>
                  <a:gd name="connsiteY3" fmla="*/ 546419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57347"/>
                  <a:gd name="connsiteY0" fmla="*/ 25203 h 591300"/>
                  <a:gd name="connsiteX1" fmla="*/ 508332 w 557347"/>
                  <a:gd name="connsiteY1" fmla="*/ 0 h 591300"/>
                  <a:gd name="connsiteX2" fmla="*/ 546294 w 557347"/>
                  <a:gd name="connsiteY2" fmla="*/ 541656 h 591300"/>
                  <a:gd name="connsiteX3" fmla="*/ 334727 w 557347"/>
                  <a:gd name="connsiteY3" fmla="*/ 565922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46691"/>
                  <a:gd name="connsiteY0" fmla="*/ 25203 h 594846"/>
                  <a:gd name="connsiteX1" fmla="*/ 508332 w 546691"/>
                  <a:gd name="connsiteY1" fmla="*/ 0 h 594846"/>
                  <a:gd name="connsiteX2" fmla="*/ 528132 w 546691"/>
                  <a:gd name="connsiteY2" fmla="*/ 594846 h 594846"/>
                  <a:gd name="connsiteX3" fmla="*/ 334727 w 546691"/>
                  <a:gd name="connsiteY3" fmla="*/ 565922 h 594846"/>
                  <a:gd name="connsiteX4" fmla="*/ 274733 w 546691"/>
                  <a:gd name="connsiteY4" fmla="*/ 165107 h 594846"/>
                  <a:gd name="connsiteX5" fmla="*/ 234106 w 546691"/>
                  <a:gd name="connsiteY5" fmla="*/ 591300 h 594846"/>
                  <a:gd name="connsiteX6" fmla="*/ 9503 w 546691"/>
                  <a:gd name="connsiteY6" fmla="*/ 568250 h 594846"/>
                  <a:gd name="connsiteX7" fmla="*/ 16620 w 546691"/>
                  <a:gd name="connsiteY7" fmla="*/ 25203 h 594846"/>
                  <a:gd name="connsiteX0" fmla="*/ 16620 w 546691"/>
                  <a:gd name="connsiteY0" fmla="*/ 25203 h 591300"/>
                  <a:gd name="connsiteX1" fmla="*/ 508332 w 546691"/>
                  <a:gd name="connsiteY1" fmla="*/ 0 h 591300"/>
                  <a:gd name="connsiteX2" fmla="*/ 528132 w 546691"/>
                  <a:gd name="connsiteY2" fmla="*/ 587754 h 591300"/>
                  <a:gd name="connsiteX3" fmla="*/ 334727 w 546691"/>
                  <a:gd name="connsiteY3" fmla="*/ 565922 h 591300"/>
                  <a:gd name="connsiteX4" fmla="*/ 274733 w 546691"/>
                  <a:gd name="connsiteY4" fmla="*/ 165107 h 591300"/>
                  <a:gd name="connsiteX5" fmla="*/ 234106 w 546691"/>
                  <a:gd name="connsiteY5" fmla="*/ 591300 h 591300"/>
                  <a:gd name="connsiteX6" fmla="*/ 9503 w 546691"/>
                  <a:gd name="connsiteY6" fmla="*/ 568250 h 591300"/>
                  <a:gd name="connsiteX7" fmla="*/ 16620 w 546691"/>
                  <a:gd name="connsiteY7" fmla="*/ 25203 h 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691" h="591300">
                    <a:moveTo>
                      <a:pt x="16620" y="25203"/>
                    </a:moveTo>
                    <a:cubicBezTo>
                      <a:pt x="221026" y="29245"/>
                      <a:pt x="355688" y="11978"/>
                      <a:pt x="508332" y="0"/>
                    </a:cubicBezTo>
                    <a:cubicBezTo>
                      <a:pt x="566833" y="179666"/>
                      <a:pt x="545516" y="413408"/>
                      <a:pt x="528132" y="587754"/>
                    </a:cubicBezTo>
                    <a:lnTo>
                      <a:pt x="334727" y="565922"/>
                    </a:lnTo>
                    <a:cubicBezTo>
                      <a:pt x="285515" y="496072"/>
                      <a:pt x="389790" y="266963"/>
                      <a:pt x="274733" y="165107"/>
                    </a:cubicBezTo>
                    <a:cubicBezTo>
                      <a:pt x="209119" y="274666"/>
                      <a:pt x="242805" y="465784"/>
                      <a:pt x="234106" y="591300"/>
                    </a:cubicBezTo>
                    <a:cubicBezTo>
                      <a:pt x="150762" y="591300"/>
                      <a:pt x="92847" y="568250"/>
                      <a:pt x="9503" y="568250"/>
                    </a:cubicBezTo>
                    <a:cubicBezTo>
                      <a:pt x="7916" y="390450"/>
                      <a:pt x="-14993" y="203003"/>
                      <a:pt x="16620" y="25203"/>
                    </a:cubicBezTo>
                    <a:close/>
                  </a:path>
                </a:pathLst>
              </a:custGeom>
              <a:solidFill>
                <a:srgbClr val="A5A5A5">
                  <a:lumMod val="75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2" name="Oval 21">
                <a:extLst>
                  <a:ext uri="{FF2B5EF4-FFF2-40B4-BE49-F238E27FC236}">
                    <a16:creationId xmlns:a16="http://schemas.microsoft.com/office/drawing/2014/main" id="{68753859-C1EC-46D8-96A6-85389B079857}"/>
                  </a:ext>
                </a:extLst>
              </p:cNvPr>
              <p:cNvSpPr/>
              <p:nvPr/>
            </p:nvSpPr>
            <p:spPr>
              <a:xfrm>
                <a:off x="2130439" y="4931595"/>
                <a:ext cx="176176" cy="308214"/>
              </a:xfrm>
              <a:prstGeom prst="ellipse">
                <a:avLst/>
              </a:prstGeom>
              <a:solidFill>
                <a:srgbClr val="E8A06C"/>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3" name="Freeform: Shape 85">
                <a:extLst>
                  <a:ext uri="{FF2B5EF4-FFF2-40B4-BE49-F238E27FC236}">
                    <a16:creationId xmlns:a16="http://schemas.microsoft.com/office/drawing/2014/main" id="{F094BF5E-DB88-41F6-AB4C-63D95E4D4853}"/>
                  </a:ext>
                </a:extLst>
              </p:cNvPr>
              <p:cNvSpPr/>
              <p:nvPr/>
            </p:nvSpPr>
            <p:spPr>
              <a:xfrm>
                <a:off x="1854040" y="4686333"/>
                <a:ext cx="225024" cy="754847"/>
              </a:xfrm>
              <a:custGeom>
                <a:avLst/>
                <a:gdLst>
                  <a:gd name="connsiteX0" fmla="*/ 0 w 280988"/>
                  <a:gd name="connsiteY0" fmla="*/ 192881 h 514350"/>
                  <a:gd name="connsiteX1" fmla="*/ 138113 w 280988"/>
                  <a:gd name="connsiteY1" fmla="*/ 0 h 514350"/>
                  <a:gd name="connsiteX2" fmla="*/ 250031 w 280988"/>
                  <a:gd name="connsiteY2" fmla="*/ 133350 h 514350"/>
                  <a:gd name="connsiteX3" fmla="*/ 280988 w 280988"/>
                  <a:gd name="connsiteY3" fmla="*/ 269081 h 514350"/>
                  <a:gd name="connsiteX4" fmla="*/ 116681 w 280988"/>
                  <a:gd name="connsiteY4" fmla="*/ 514350 h 514350"/>
                  <a:gd name="connsiteX5" fmla="*/ 14288 w 280988"/>
                  <a:gd name="connsiteY5" fmla="*/ 359569 h 514350"/>
                  <a:gd name="connsiteX6" fmla="*/ 0 w 280988"/>
                  <a:gd name="connsiteY6" fmla="*/ 192881 h 514350"/>
                  <a:gd name="connsiteX0" fmla="*/ 1867 w 282855"/>
                  <a:gd name="connsiteY0" fmla="*/ 192881 h 514350"/>
                  <a:gd name="connsiteX1" fmla="*/ 139980 w 282855"/>
                  <a:gd name="connsiteY1" fmla="*/ 0 h 514350"/>
                  <a:gd name="connsiteX2" fmla="*/ 251898 w 282855"/>
                  <a:gd name="connsiteY2" fmla="*/ 133350 h 514350"/>
                  <a:gd name="connsiteX3" fmla="*/ 282855 w 282855"/>
                  <a:gd name="connsiteY3" fmla="*/ 269081 h 514350"/>
                  <a:gd name="connsiteX4" fmla="*/ 118548 w 282855"/>
                  <a:gd name="connsiteY4" fmla="*/ 514350 h 514350"/>
                  <a:gd name="connsiteX5" fmla="*/ 16155 w 282855"/>
                  <a:gd name="connsiteY5" fmla="*/ 359569 h 514350"/>
                  <a:gd name="connsiteX6" fmla="*/ 1867 w 282855"/>
                  <a:gd name="connsiteY6" fmla="*/ 192881 h 514350"/>
                  <a:gd name="connsiteX0" fmla="*/ 1867 w 282855"/>
                  <a:gd name="connsiteY0" fmla="*/ 192881 h 514350"/>
                  <a:gd name="connsiteX1" fmla="*/ 139980 w 282855"/>
                  <a:gd name="connsiteY1" fmla="*/ 0 h 514350"/>
                  <a:gd name="connsiteX2" fmla="*/ 251898 w 282855"/>
                  <a:gd name="connsiteY2" fmla="*/ 133350 h 514350"/>
                  <a:gd name="connsiteX3" fmla="*/ 282855 w 282855"/>
                  <a:gd name="connsiteY3" fmla="*/ 269081 h 514350"/>
                  <a:gd name="connsiteX4" fmla="*/ 118548 w 282855"/>
                  <a:gd name="connsiteY4" fmla="*/ 514350 h 514350"/>
                  <a:gd name="connsiteX5" fmla="*/ 16155 w 282855"/>
                  <a:gd name="connsiteY5" fmla="*/ 359569 h 514350"/>
                  <a:gd name="connsiteX6" fmla="*/ 1867 w 282855"/>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7366"/>
                  <a:gd name="connsiteY0" fmla="*/ 192881 h 514350"/>
                  <a:gd name="connsiteX1" fmla="*/ 143536 w 287366"/>
                  <a:gd name="connsiteY1" fmla="*/ 0 h 514350"/>
                  <a:gd name="connsiteX2" fmla="*/ 255454 w 287366"/>
                  <a:gd name="connsiteY2" fmla="*/ 133350 h 514350"/>
                  <a:gd name="connsiteX3" fmla="*/ 286411 w 287366"/>
                  <a:gd name="connsiteY3" fmla="*/ 269081 h 514350"/>
                  <a:gd name="connsiteX4" fmla="*/ 122104 w 287366"/>
                  <a:gd name="connsiteY4" fmla="*/ 514350 h 514350"/>
                  <a:gd name="connsiteX5" fmla="*/ 19711 w 287366"/>
                  <a:gd name="connsiteY5" fmla="*/ 359569 h 514350"/>
                  <a:gd name="connsiteX6" fmla="*/ 5423 w 287366"/>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3" h="516732">
                    <a:moveTo>
                      <a:pt x="5423" y="195263"/>
                    </a:moveTo>
                    <a:cubicBezTo>
                      <a:pt x="60987" y="139700"/>
                      <a:pt x="121310" y="74613"/>
                      <a:pt x="150679" y="0"/>
                    </a:cubicBezTo>
                    <a:cubicBezTo>
                      <a:pt x="180842" y="63500"/>
                      <a:pt x="215767" y="91282"/>
                      <a:pt x="255454" y="135732"/>
                    </a:cubicBezTo>
                    <a:cubicBezTo>
                      <a:pt x="280060" y="180976"/>
                      <a:pt x="292761" y="214313"/>
                      <a:pt x="286411" y="271463"/>
                    </a:cubicBezTo>
                    <a:cubicBezTo>
                      <a:pt x="250692" y="362744"/>
                      <a:pt x="191161" y="444501"/>
                      <a:pt x="122104" y="516732"/>
                    </a:cubicBezTo>
                    <a:cubicBezTo>
                      <a:pt x="73685" y="465138"/>
                      <a:pt x="53842" y="413545"/>
                      <a:pt x="19711" y="361951"/>
                    </a:cubicBezTo>
                    <a:cubicBezTo>
                      <a:pt x="-8864" y="294481"/>
                      <a:pt x="661" y="253207"/>
                      <a:pt x="5423" y="195263"/>
                    </a:cubicBezTo>
                    <a:close/>
                  </a:path>
                </a:pathLst>
              </a:custGeom>
              <a:solidFill>
                <a:srgbClr val="672F09"/>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sp>
            <p:nvSpPr>
              <p:cNvPr id="24" name="Oval 12">
                <a:extLst>
                  <a:ext uri="{FF2B5EF4-FFF2-40B4-BE49-F238E27FC236}">
                    <a16:creationId xmlns:a16="http://schemas.microsoft.com/office/drawing/2014/main" id="{BDE3E04D-515E-4923-9F7F-AAA37531A890}"/>
                  </a:ext>
                </a:extLst>
              </p:cNvPr>
              <p:cNvSpPr/>
              <p:nvPr/>
            </p:nvSpPr>
            <p:spPr>
              <a:xfrm>
                <a:off x="1757322" y="4174749"/>
                <a:ext cx="927195" cy="824794"/>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31486"/>
                  <a:gd name="connsiteY0" fmla="*/ 575394 h 1150788"/>
                  <a:gd name="connsiteX1" fmla="*/ 624855 w 1231486"/>
                  <a:gd name="connsiteY1" fmla="*/ 0 h 1150788"/>
                  <a:gd name="connsiteX2" fmla="*/ 1225399 w 1231486"/>
                  <a:gd name="connsiteY2" fmla="*/ 575394 h 1150788"/>
                  <a:gd name="connsiteX3" fmla="*/ 624855 w 1231486"/>
                  <a:gd name="connsiteY3" fmla="*/ 1150788 h 1150788"/>
                  <a:gd name="connsiteX4" fmla="*/ 24311 w 1231486"/>
                  <a:gd name="connsiteY4" fmla="*/ 575394 h 1150788"/>
                  <a:gd name="connsiteX0" fmla="*/ 19427 w 1210754"/>
                  <a:gd name="connsiteY0" fmla="*/ 575394 h 1150788"/>
                  <a:gd name="connsiteX1" fmla="*/ 619971 w 1210754"/>
                  <a:gd name="connsiteY1" fmla="*/ 0 h 1150788"/>
                  <a:gd name="connsiteX2" fmla="*/ 1206107 w 1210754"/>
                  <a:gd name="connsiteY2" fmla="*/ 575395 h 1150788"/>
                  <a:gd name="connsiteX3" fmla="*/ 619971 w 1210754"/>
                  <a:gd name="connsiteY3" fmla="*/ 1150788 h 1150788"/>
                  <a:gd name="connsiteX4" fmla="*/ 19427 w 1210754"/>
                  <a:gd name="connsiteY4" fmla="*/ 575394 h 1150788"/>
                  <a:gd name="connsiteX0" fmla="*/ 19427 w 1210753"/>
                  <a:gd name="connsiteY0" fmla="*/ 575394 h 1150788"/>
                  <a:gd name="connsiteX1" fmla="*/ 619971 w 1210753"/>
                  <a:gd name="connsiteY1" fmla="*/ 0 h 1150788"/>
                  <a:gd name="connsiteX2" fmla="*/ 1206107 w 1210753"/>
                  <a:gd name="connsiteY2" fmla="*/ 575395 h 1150788"/>
                  <a:gd name="connsiteX3" fmla="*/ 619971 w 1210753"/>
                  <a:gd name="connsiteY3" fmla="*/ 1150788 h 1150788"/>
                  <a:gd name="connsiteX4" fmla="*/ 19427 w 1210753"/>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53" h="1150788">
                    <a:moveTo>
                      <a:pt x="19427" y="575394"/>
                    </a:moveTo>
                    <a:cubicBezTo>
                      <a:pt x="-107573" y="321113"/>
                      <a:pt x="422191" y="0"/>
                      <a:pt x="619971" y="0"/>
                    </a:cubicBezTo>
                    <a:cubicBezTo>
                      <a:pt x="817751" y="0"/>
                      <a:pt x="1260852" y="232986"/>
                      <a:pt x="1206107" y="575395"/>
                    </a:cubicBezTo>
                    <a:cubicBezTo>
                      <a:pt x="1013901" y="981497"/>
                      <a:pt x="817751" y="1150788"/>
                      <a:pt x="619971" y="1150788"/>
                    </a:cubicBezTo>
                    <a:cubicBezTo>
                      <a:pt x="422191" y="1150788"/>
                      <a:pt x="146427" y="829675"/>
                      <a:pt x="1942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eaLnBrk="1" fontAlgn="auto" hangingPunct="1">
                  <a:spcBef>
                    <a:spcPts val="0"/>
                  </a:spcBef>
                  <a:spcAft>
                    <a:spcPts val="0"/>
                  </a:spcAft>
                  <a:defRPr/>
                </a:pPr>
                <a:endParaRPr lang="en-US" sz="1530" kern="0" dirty="0">
                  <a:solidFill>
                    <a:srgbClr val="D09561"/>
                  </a:solidFill>
                  <a:latin typeface="Calibri" panose="020F0502020204030204"/>
                  <a:ea typeface="+mn-ea"/>
                </a:endParaRPr>
              </a:p>
            </p:txBody>
          </p:sp>
          <p:grpSp>
            <p:nvGrpSpPr>
              <p:cNvPr id="25" name="Group 24">
                <a:extLst>
                  <a:ext uri="{FF2B5EF4-FFF2-40B4-BE49-F238E27FC236}">
                    <a16:creationId xmlns:a16="http://schemas.microsoft.com/office/drawing/2014/main" id="{ACB0EBA1-2206-4E00-B38B-87B07CFA7D09}"/>
                  </a:ext>
                </a:extLst>
              </p:cNvPr>
              <p:cNvGrpSpPr/>
              <p:nvPr/>
            </p:nvGrpSpPr>
            <p:grpSpPr>
              <a:xfrm rot="19720146">
                <a:off x="1998763" y="4456010"/>
                <a:ext cx="212712" cy="137081"/>
                <a:chOff x="5136060" y="1710152"/>
                <a:chExt cx="538831" cy="347248"/>
              </a:xfrm>
            </p:grpSpPr>
            <p:sp>
              <p:nvSpPr>
                <p:cNvPr id="48" name="Oval 5">
                  <a:extLst>
                    <a:ext uri="{FF2B5EF4-FFF2-40B4-BE49-F238E27FC236}">
                      <a16:creationId xmlns:a16="http://schemas.microsoft.com/office/drawing/2014/main" id="{7B44AED3-7688-4C2B-9917-422990507F9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49" name="Group 48">
                  <a:extLst>
                    <a:ext uri="{FF2B5EF4-FFF2-40B4-BE49-F238E27FC236}">
                      <a16:creationId xmlns:a16="http://schemas.microsoft.com/office/drawing/2014/main" id="{6D31B490-72F8-4319-A702-1172593FA8D2}"/>
                    </a:ext>
                  </a:extLst>
                </p:cNvPr>
                <p:cNvGrpSpPr/>
                <p:nvPr/>
              </p:nvGrpSpPr>
              <p:grpSpPr>
                <a:xfrm rot="20545732">
                  <a:off x="5242936" y="1710152"/>
                  <a:ext cx="85726" cy="45719"/>
                  <a:chOff x="5293988" y="1700325"/>
                  <a:chExt cx="85726" cy="42639"/>
                </a:xfrm>
              </p:grpSpPr>
              <p:cxnSp>
                <p:nvCxnSpPr>
                  <p:cNvPr id="55" name="Straight Connector 54">
                    <a:extLst>
                      <a:ext uri="{FF2B5EF4-FFF2-40B4-BE49-F238E27FC236}">
                        <a16:creationId xmlns:a16="http://schemas.microsoft.com/office/drawing/2014/main" id="{0C1E85B8-5C0B-4265-BA57-F66DDB8136E6}"/>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6" name="Straight Connector 55">
                    <a:extLst>
                      <a:ext uri="{FF2B5EF4-FFF2-40B4-BE49-F238E27FC236}">
                        <a16:creationId xmlns:a16="http://schemas.microsoft.com/office/drawing/2014/main" id="{5D9C1703-5E82-445E-96DD-E2CEAF6C466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7" name="Straight Connector 56">
                    <a:extLst>
                      <a:ext uri="{FF2B5EF4-FFF2-40B4-BE49-F238E27FC236}">
                        <a16:creationId xmlns:a16="http://schemas.microsoft.com/office/drawing/2014/main" id="{FC889806-90E5-453A-A3CC-55F00F1D5AAD}"/>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0" name="Oval 4">
                  <a:extLst>
                    <a:ext uri="{FF2B5EF4-FFF2-40B4-BE49-F238E27FC236}">
                      <a16:creationId xmlns:a16="http://schemas.microsoft.com/office/drawing/2014/main" id="{A3B86166-ABCC-4A79-83E6-663DDCCA8AB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51" name="Oval 50">
                  <a:extLst>
                    <a:ext uri="{FF2B5EF4-FFF2-40B4-BE49-F238E27FC236}">
                      <a16:creationId xmlns:a16="http://schemas.microsoft.com/office/drawing/2014/main" id="{778841ED-B8A2-463B-AE97-2EE8537596A9}"/>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52" name="Oval 51">
                  <a:extLst>
                    <a:ext uri="{FF2B5EF4-FFF2-40B4-BE49-F238E27FC236}">
                      <a16:creationId xmlns:a16="http://schemas.microsoft.com/office/drawing/2014/main" id="{74DED3C4-C3B6-4D33-8C54-C52FABB188F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53" name="Oval 52">
                  <a:extLst>
                    <a:ext uri="{FF2B5EF4-FFF2-40B4-BE49-F238E27FC236}">
                      <a16:creationId xmlns:a16="http://schemas.microsoft.com/office/drawing/2014/main" id="{EE7D221B-FD3D-44E2-BC98-DAC8DB8E0B67}"/>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54" name="Oval 53">
                  <a:extLst>
                    <a:ext uri="{FF2B5EF4-FFF2-40B4-BE49-F238E27FC236}">
                      <a16:creationId xmlns:a16="http://schemas.microsoft.com/office/drawing/2014/main" id="{0C4FDD38-1941-4A6E-8CAD-C2784D8C283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sp>
            <p:nvSpPr>
              <p:cNvPr id="26" name="Freeform: Shape 88">
                <a:extLst>
                  <a:ext uri="{FF2B5EF4-FFF2-40B4-BE49-F238E27FC236}">
                    <a16:creationId xmlns:a16="http://schemas.microsoft.com/office/drawing/2014/main" id="{C451931F-9A67-434C-B792-DCD89DEA8F8E}"/>
                  </a:ext>
                </a:extLst>
              </p:cNvPr>
              <p:cNvSpPr/>
              <p:nvPr/>
            </p:nvSpPr>
            <p:spPr>
              <a:xfrm>
                <a:off x="2355588" y="4003983"/>
                <a:ext cx="363729" cy="598310"/>
              </a:xfrm>
              <a:custGeom>
                <a:avLst/>
                <a:gdLst>
                  <a:gd name="connsiteX0" fmla="*/ 192881 w 238125"/>
                  <a:gd name="connsiteY0" fmla="*/ 404812 h 404812"/>
                  <a:gd name="connsiteX1" fmla="*/ 238125 w 238125"/>
                  <a:gd name="connsiteY1" fmla="*/ 209550 h 404812"/>
                  <a:gd name="connsiteX2" fmla="*/ 121444 w 238125"/>
                  <a:gd name="connsiteY2" fmla="*/ 0 h 404812"/>
                  <a:gd name="connsiteX3" fmla="*/ 0 w 238125"/>
                  <a:gd name="connsiteY3" fmla="*/ 169068 h 404812"/>
                  <a:gd name="connsiteX4" fmla="*/ 133350 w 238125"/>
                  <a:gd name="connsiteY4" fmla="*/ 233362 h 404812"/>
                  <a:gd name="connsiteX5" fmla="*/ 192881 w 238125"/>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51984"/>
                  <a:gd name="connsiteY0" fmla="*/ 409574 h 409574"/>
                  <a:gd name="connsiteX1" fmla="*/ 245269 w 251984"/>
                  <a:gd name="connsiteY1" fmla="*/ 214312 h 409574"/>
                  <a:gd name="connsiteX2" fmla="*/ 109538 w 251984"/>
                  <a:gd name="connsiteY2" fmla="*/ 0 h 409574"/>
                  <a:gd name="connsiteX3" fmla="*/ 0 w 251984"/>
                  <a:gd name="connsiteY3" fmla="*/ 173830 h 409574"/>
                  <a:gd name="connsiteX4" fmla="*/ 133350 w 251984"/>
                  <a:gd name="connsiteY4" fmla="*/ 238124 h 409574"/>
                  <a:gd name="connsiteX5" fmla="*/ 192881 w 251984"/>
                  <a:gd name="connsiteY5" fmla="*/ 409574 h 409574"/>
                  <a:gd name="connsiteX0" fmla="*/ 192881 w 251984"/>
                  <a:gd name="connsiteY0" fmla="*/ 409574 h 409574"/>
                  <a:gd name="connsiteX1" fmla="*/ 245269 w 251984"/>
                  <a:gd name="connsiteY1" fmla="*/ 214312 h 409574"/>
                  <a:gd name="connsiteX2" fmla="*/ 109538 w 251984"/>
                  <a:gd name="connsiteY2" fmla="*/ 0 h 409574"/>
                  <a:gd name="connsiteX3" fmla="*/ 0 w 251984"/>
                  <a:gd name="connsiteY3" fmla="*/ 173830 h 409574"/>
                  <a:gd name="connsiteX4" fmla="*/ 133350 w 251984"/>
                  <a:gd name="connsiteY4" fmla="*/ 238124 h 409574"/>
                  <a:gd name="connsiteX5" fmla="*/ 192881 w 251984"/>
                  <a:gd name="connsiteY5" fmla="*/ 409574 h 409574"/>
                  <a:gd name="connsiteX0" fmla="*/ 192881 w 253338"/>
                  <a:gd name="connsiteY0" fmla="*/ 409574 h 409574"/>
                  <a:gd name="connsiteX1" fmla="*/ 246779 w 253338"/>
                  <a:gd name="connsiteY1" fmla="*/ 212802 h 409574"/>
                  <a:gd name="connsiteX2" fmla="*/ 109538 w 253338"/>
                  <a:gd name="connsiteY2" fmla="*/ 0 h 409574"/>
                  <a:gd name="connsiteX3" fmla="*/ 0 w 253338"/>
                  <a:gd name="connsiteY3" fmla="*/ 173830 h 409574"/>
                  <a:gd name="connsiteX4" fmla="*/ 133350 w 253338"/>
                  <a:gd name="connsiteY4" fmla="*/ 238124 h 409574"/>
                  <a:gd name="connsiteX5" fmla="*/ 192881 w 253338"/>
                  <a:gd name="connsiteY5" fmla="*/ 409574 h 409574"/>
                  <a:gd name="connsiteX0" fmla="*/ 192881 w 253338"/>
                  <a:gd name="connsiteY0" fmla="*/ 409574 h 409574"/>
                  <a:gd name="connsiteX1" fmla="*/ 246779 w 253338"/>
                  <a:gd name="connsiteY1" fmla="*/ 212802 h 409574"/>
                  <a:gd name="connsiteX2" fmla="*/ 109538 w 253338"/>
                  <a:gd name="connsiteY2" fmla="*/ 0 h 409574"/>
                  <a:gd name="connsiteX3" fmla="*/ 0 w 253338"/>
                  <a:gd name="connsiteY3" fmla="*/ 173830 h 409574"/>
                  <a:gd name="connsiteX4" fmla="*/ 133350 w 253338"/>
                  <a:gd name="connsiteY4" fmla="*/ 238124 h 409574"/>
                  <a:gd name="connsiteX5" fmla="*/ 192881 w 253338"/>
                  <a:gd name="connsiteY5" fmla="*/ 409574 h 409574"/>
                  <a:gd name="connsiteX0" fmla="*/ 192881 w 249067"/>
                  <a:gd name="connsiteY0" fmla="*/ 409574 h 409574"/>
                  <a:gd name="connsiteX1" fmla="*/ 246779 w 249067"/>
                  <a:gd name="connsiteY1" fmla="*/ 212802 h 409574"/>
                  <a:gd name="connsiteX2" fmla="*/ 109538 w 249067"/>
                  <a:gd name="connsiteY2" fmla="*/ 0 h 409574"/>
                  <a:gd name="connsiteX3" fmla="*/ 0 w 249067"/>
                  <a:gd name="connsiteY3" fmla="*/ 173830 h 409574"/>
                  <a:gd name="connsiteX4" fmla="*/ 133350 w 249067"/>
                  <a:gd name="connsiteY4" fmla="*/ 238124 h 409574"/>
                  <a:gd name="connsiteX5" fmla="*/ 192881 w 249067"/>
                  <a:gd name="connsiteY5" fmla="*/ 409574 h 409574"/>
                  <a:gd name="connsiteX0" fmla="*/ 192881 w 248790"/>
                  <a:gd name="connsiteY0" fmla="*/ 409574 h 409574"/>
                  <a:gd name="connsiteX1" fmla="*/ 246779 w 248790"/>
                  <a:gd name="connsiteY1" fmla="*/ 212802 h 409574"/>
                  <a:gd name="connsiteX2" fmla="*/ 109538 w 248790"/>
                  <a:gd name="connsiteY2" fmla="*/ 0 h 409574"/>
                  <a:gd name="connsiteX3" fmla="*/ 0 w 248790"/>
                  <a:gd name="connsiteY3" fmla="*/ 173830 h 409574"/>
                  <a:gd name="connsiteX4" fmla="*/ 133350 w 248790"/>
                  <a:gd name="connsiteY4" fmla="*/ 238124 h 409574"/>
                  <a:gd name="connsiteX5" fmla="*/ 192881 w 248790"/>
                  <a:gd name="connsiteY5" fmla="*/ 409574 h 409574"/>
                  <a:gd name="connsiteX0" fmla="*/ 192881 w 248991"/>
                  <a:gd name="connsiteY0" fmla="*/ 409574 h 409574"/>
                  <a:gd name="connsiteX1" fmla="*/ 246779 w 248991"/>
                  <a:gd name="connsiteY1" fmla="*/ 212802 h 409574"/>
                  <a:gd name="connsiteX2" fmla="*/ 109538 w 248991"/>
                  <a:gd name="connsiteY2" fmla="*/ 0 h 409574"/>
                  <a:gd name="connsiteX3" fmla="*/ 0 w 248991"/>
                  <a:gd name="connsiteY3" fmla="*/ 173830 h 409574"/>
                  <a:gd name="connsiteX4" fmla="*/ 133350 w 248991"/>
                  <a:gd name="connsiteY4" fmla="*/ 238124 h 409574"/>
                  <a:gd name="connsiteX5" fmla="*/ 192881 w 248991"/>
                  <a:gd name="connsiteY5" fmla="*/ 409574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991" h="409574">
                    <a:moveTo>
                      <a:pt x="192881" y="409574"/>
                    </a:moveTo>
                    <a:cubicBezTo>
                      <a:pt x="225502" y="360283"/>
                      <a:pt x="257838" y="404396"/>
                      <a:pt x="246779" y="212802"/>
                    </a:cubicBezTo>
                    <a:cubicBezTo>
                      <a:pt x="229439" y="82319"/>
                      <a:pt x="193676" y="65088"/>
                      <a:pt x="109538" y="0"/>
                    </a:cubicBezTo>
                    <a:lnTo>
                      <a:pt x="0" y="173830"/>
                    </a:lnTo>
                    <a:cubicBezTo>
                      <a:pt x="65881" y="178593"/>
                      <a:pt x="87157" y="189912"/>
                      <a:pt x="133350" y="238124"/>
                    </a:cubicBezTo>
                    <a:cubicBezTo>
                      <a:pt x="177415" y="288538"/>
                      <a:pt x="208756" y="357187"/>
                      <a:pt x="192881" y="409574"/>
                    </a:cubicBezTo>
                    <a:close/>
                  </a:path>
                </a:pathLst>
              </a:custGeom>
              <a:solidFill>
                <a:srgbClr val="843C0C"/>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sp>
            <p:nvSpPr>
              <p:cNvPr id="27" name="Freeform: Shape 89">
                <a:extLst>
                  <a:ext uri="{FF2B5EF4-FFF2-40B4-BE49-F238E27FC236}">
                    <a16:creationId xmlns:a16="http://schemas.microsoft.com/office/drawing/2014/main" id="{7DEB03F1-7C89-42BA-9066-87165695F472}"/>
                  </a:ext>
                </a:extLst>
              </p:cNvPr>
              <p:cNvSpPr/>
              <p:nvPr/>
            </p:nvSpPr>
            <p:spPr>
              <a:xfrm>
                <a:off x="1742414" y="3917257"/>
                <a:ext cx="776667" cy="963319"/>
              </a:xfrm>
              <a:custGeom>
                <a:avLst/>
                <a:gdLst>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397669 w 511969"/>
                  <a:gd name="connsiteY6" fmla="*/ 204787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9575 w 511969"/>
                  <a:gd name="connsiteY6" fmla="*/ 214312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6168 w 513837"/>
                  <a:gd name="connsiteY0" fmla="*/ 657224 h 657224"/>
                  <a:gd name="connsiteX1" fmla="*/ 1868 w 513837"/>
                  <a:gd name="connsiteY1" fmla="*/ 485774 h 657224"/>
                  <a:gd name="connsiteX2" fmla="*/ 16155 w 513837"/>
                  <a:gd name="connsiteY2" fmla="*/ 195262 h 657224"/>
                  <a:gd name="connsiteX3" fmla="*/ 173318 w 513837"/>
                  <a:gd name="connsiteY3" fmla="*/ 35718 h 657224"/>
                  <a:gd name="connsiteX4" fmla="*/ 370962 w 513837"/>
                  <a:gd name="connsiteY4" fmla="*/ 0 h 657224"/>
                  <a:gd name="connsiteX5" fmla="*/ 513837 w 513837"/>
                  <a:gd name="connsiteY5" fmla="*/ 52387 h 657224"/>
                  <a:gd name="connsiteX6" fmla="*/ 401918 w 513837"/>
                  <a:gd name="connsiteY6" fmla="*/ 223836 h 657224"/>
                  <a:gd name="connsiteX7" fmla="*/ 273330 w 513837"/>
                  <a:gd name="connsiteY7" fmla="*/ 376237 h 657224"/>
                  <a:gd name="connsiteX8" fmla="*/ 147124 w 513837"/>
                  <a:gd name="connsiteY8" fmla="*/ 414337 h 657224"/>
                  <a:gd name="connsiteX9" fmla="*/ 178080 w 513837"/>
                  <a:gd name="connsiteY9" fmla="*/ 392905 h 657224"/>
                  <a:gd name="connsiteX10" fmla="*/ 30443 w 513837"/>
                  <a:gd name="connsiteY10" fmla="*/ 352424 h 657224"/>
                  <a:gd name="connsiteX11" fmla="*/ 70924 w 513837"/>
                  <a:gd name="connsiteY11" fmla="*/ 485774 h 657224"/>
                  <a:gd name="connsiteX12" fmla="*/ 39968 w 513837"/>
                  <a:gd name="connsiteY12" fmla="*/ 497680 h 657224"/>
                  <a:gd name="connsiteX13" fmla="*/ 61399 w 513837"/>
                  <a:gd name="connsiteY13" fmla="*/ 542924 h 657224"/>
                  <a:gd name="connsiteX14" fmla="*/ 106643 w 513837"/>
                  <a:gd name="connsiteY14" fmla="*/ 576262 h 657224"/>
                  <a:gd name="connsiteX15" fmla="*/ 116168 w 513837"/>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35669 w 528588"/>
                  <a:gd name="connsiteY10" fmla="*/ 328611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24725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24725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4605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91161 w 531668"/>
                  <a:gd name="connsiteY7" fmla="*/ 378455 h 659442"/>
                  <a:gd name="connsiteX8" fmla="*/ 164955 w 531668"/>
                  <a:gd name="connsiteY8" fmla="*/ 416555 h 659442"/>
                  <a:gd name="connsiteX9" fmla="*/ 195911 w 531668"/>
                  <a:gd name="connsiteY9" fmla="*/ 395123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64955 w 531668"/>
                  <a:gd name="connsiteY8" fmla="*/ 416555 h 659442"/>
                  <a:gd name="connsiteX9" fmla="*/ 195911 w 531668"/>
                  <a:gd name="connsiteY9" fmla="*/ 395123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64955 w 531668"/>
                  <a:gd name="connsiteY8" fmla="*/ 416555 h 659442"/>
                  <a:gd name="connsiteX9" fmla="*/ 182870 w 531668"/>
                  <a:gd name="connsiteY9" fmla="*/ 349480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35614 w 531668"/>
                  <a:gd name="connsiteY8" fmla="*/ 400253 h 659442"/>
                  <a:gd name="connsiteX9" fmla="*/ 182870 w 531668"/>
                  <a:gd name="connsiteY9" fmla="*/ 349480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35614 w 531668"/>
                  <a:gd name="connsiteY8" fmla="*/ 400253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66711 w 531668"/>
                  <a:gd name="connsiteY7" fmla="*/ 296951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53671 w 531668"/>
                  <a:gd name="connsiteY7" fmla="*/ 287170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668" h="659442">
                    <a:moveTo>
                      <a:pt x="133999" y="659442"/>
                    </a:moveTo>
                    <a:cubicBezTo>
                      <a:pt x="91136" y="602292"/>
                      <a:pt x="48274" y="588005"/>
                      <a:pt x="19699" y="487992"/>
                    </a:cubicBezTo>
                    <a:cubicBezTo>
                      <a:pt x="-11257" y="391155"/>
                      <a:pt x="-5162" y="285664"/>
                      <a:pt x="33986" y="197480"/>
                    </a:cubicBezTo>
                    <a:cubicBezTo>
                      <a:pt x="62153" y="134774"/>
                      <a:pt x="105423" y="79211"/>
                      <a:pt x="191149" y="37936"/>
                    </a:cubicBezTo>
                    <a:cubicBezTo>
                      <a:pt x="252267" y="16505"/>
                      <a:pt x="285369" y="-7484"/>
                      <a:pt x="388793" y="2218"/>
                    </a:cubicBezTo>
                    <a:cubicBezTo>
                      <a:pt x="487940" y="11257"/>
                      <a:pt x="490393" y="31510"/>
                      <a:pt x="531668" y="56116"/>
                    </a:cubicBezTo>
                    <a:cubicBezTo>
                      <a:pt x="518174" y="127554"/>
                      <a:pt x="484161" y="183192"/>
                      <a:pt x="427805" y="226054"/>
                    </a:cubicBezTo>
                    <a:cubicBezTo>
                      <a:pt x="396848" y="286379"/>
                      <a:pt x="308346" y="262484"/>
                      <a:pt x="253671" y="287170"/>
                    </a:cubicBezTo>
                    <a:cubicBezTo>
                      <a:pt x="198996" y="311856"/>
                      <a:pt x="153728" y="375759"/>
                      <a:pt x="99753" y="374171"/>
                    </a:cubicBezTo>
                    <a:lnTo>
                      <a:pt x="166570" y="318508"/>
                    </a:lnTo>
                    <a:cubicBezTo>
                      <a:pt x="118945" y="312952"/>
                      <a:pt x="110186" y="391154"/>
                      <a:pt x="53036" y="357023"/>
                    </a:cubicBezTo>
                    <a:cubicBezTo>
                      <a:pt x="67323" y="410204"/>
                      <a:pt x="55418" y="444336"/>
                      <a:pt x="88755" y="487992"/>
                    </a:cubicBezTo>
                    <a:cubicBezTo>
                      <a:pt x="78436" y="490373"/>
                      <a:pt x="62076" y="488223"/>
                      <a:pt x="57799" y="495135"/>
                    </a:cubicBezTo>
                    <a:cubicBezTo>
                      <a:pt x="60180" y="514978"/>
                      <a:pt x="72086" y="530061"/>
                      <a:pt x="79230" y="545142"/>
                    </a:cubicBezTo>
                    <a:cubicBezTo>
                      <a:pt x="86759" y="559276"/>
                      <a:pt x="109393" y="567367"/>
                      <a:pt x="124474" y="578480"/>
                    </a:cubicBezTo>
                    <a:cubicBezTo>
                      <a:pt x="120506" y="607849"/>
                      <a:pt x="135586" y="620548"/>
                      <a:pt x="133999" y="659442"/>
                    </a:cubicBezTo>
                    <a:close/>
                  </a:path>
                </a:pathLst>
              </a:custGeom>
              <a:solidFill>
                <a:srgbClr val="ED7D31">
                  <a:lumMod val="5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grpSp>
            <p:nvGrpSpPr>
              <p:cNvPr id="28" name="Group 27">
                <a:extLst>
                  <a:ext uri="{FF2B5EF4-FFF2-40B4-BE49-F238E27FC236}">
                    <a16:creationId xmlns:a16="http://schemas.microsoft.com/office/drawing/2014/main" id="{25C79219-77A7-4AB8-B8C0-04C52EE31C43}"/>
                  </a:ext>
                </a:extLst>
              </p:cNvPr>
              <p:cNvGrpSpPr/>
              <p:nvPr/>
            </p:nvGrpSpPr>
            <p:grpSpPr>
              <a:xfrm rot="1705800" flipH="1">
                <a:off x="2268014" y="4458893"/>
                <a:ext cx="212712" cy="137081"/>
                <a:chOff x="5136060" y="1710152"/>
                <a:chExt cx="538831" cy="347248"/>
              </a:xfrm>
            </p:grpSpPr>
            <p:sp>
              <p:nvSpPr>
                <p:cNvPr id="38" name="Oval 5">
                  <a:extLst>
                    <a:ext uri="{FF2B5EF4-FFF2-40B4-BE49-F238E27FC236}">
                      <a16:creationId xmlns:a16="http://schemas.microsoft.com/office/drawing/2014/main" id="{540EEE75-E7B9-4E3C-AA2E-4DA2376F148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39" name="Group 38">
                  <a:extLst>
                    <a:ext uri="{FF2B5EF4-FFF2-40B4-BE49-F238E27FC236}">
                      <a16:creationId xmlns:a16="http://schemas.microsoft.com/office/drawing/2014/main" id="{1966D720-73CD-4F38-975B-C866BCBC1030}"/>
                    </a:ext>
                  </a:extLst>
                </p:cNvPr>
                <p:cNvGrpSpPr/>
                <p:nvPr/>
              </p:nvGrpSpPr>
              <p:grpSpPr>
                <a:xfrm rot="20545732">
                  <a:off x="5242936" y="1710152"/>
                  <a:ext cx="85726" cy="45719"/>
                  <a:chOff x="5293988" y="1700325"/>
                  <a:chExt cx="85726" cy="42639"/>
                </a:xfrm>
              </p:grpSpPr>
              <p:cxnSp>
                <p:nvCxnSpPr>
                  <p:cNvPr id="45" name="Straight Connector 44">
                    <a:extLst>
                      <a:ext uri="{FF2B5EF4-FFF2-40B4-BE49-F238E27FC236}">
                        <a16:creationId xmlns:a16="http://schemas.microsoft.com/office/drawing/2014/main" id="{C3B31AB8-21A0-4B2F-A2D0-EEDBAB7FA73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6" name="Straight Connector 45">
                    <a:extLst>
                      <a:ext uri="{FF2B5EF4-FFF2-40B4-BE49-F238E27FC236}">
                        <a16:creationId xmlns:a16="http://schemas.microsoft.com/office/drawing/2014/main" id="{A959A6F5-D49A-4B3A-BD80-A9169CD6EB3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7" name="Straight Connector 46">
                    <a:extLst>
                      <a:ext uri="{FF2B5EF4-FFF2-40B4-BE49-F238E27FC236}">
                        <a16:creationId xmlns:a16="http://schemas.microsoft.com/office/drawing/2014/main" id="{A4E3742F-A3BC-46D0-9523-8EB49470EE48}"/>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0" name="Oval 4">
                  <a:extLst>
                    <a:ext uri="{FF2B5EF4-FFF2-40B4-BE49-F238E27FC236}">
                      <a16:creationId xmlns:a16="http://schemas.microsoft.com/office/drawing/2014/main" id="{CCC1B11B-0E77-4D5F-A20C-508C0127AAFD}"/>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41" name="Oval 40">
                  <a:extLst>
                    <a:ext uri="{FF2B5EF4-FFF2-40B4-BE49-F238E27FC236}">
                      <a16:creationId xmlns:a16="http://schemas.microsoft.com/office/drawing/2014/main" id="{93AC2026-6BD7-4C6A-A0B2-D0A6A439752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42" name="Oval 41">
                  <a:extLst>
                    <a:ext uri="{FF2B5EF4-FFF2-40B4-BE49-F238E27FC236}">
                      <a16:creationId xmlns:a16="http://schemas.microsoft.com/office/drawing/2014/main" id="{C6673527-AC02-4C35-9517-3987F030CCE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43" name="Oval 42">
                  <a:extLst>
                    <a:ext uri="{FF2B5EF4-FFF2-40B4-BE49-F238E27FC236}">
                      <a16:creationId xmlns:a16="http://schemas.microsoft.com/office/drawing/2014/main" id="{5C400804-4C6E-4A40-8693-62231E36C7D8}"/>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44" name="Oval 43">
                  <a:extLst>
                    <a:ext uri="{FF2B5EF4-FFF2-40B4-BE49-F238E27FC236}">
                      <a16:creationId xmlns:a16="http://schemas.microsoft.com/office/drawing/2014/main" id="{948D307A-823D-417D-ADA4-5B8DF969E42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grpSp>
            <p:nvGrpSpPr>
              <p:cNvPr id="29" name="Group 28">
                <a:extLst>
                  <a:ext uri="{FF2B5EF4-FFF2-40B4-BE49-F238E27FC236}">
                    <a16:creationId xmlns:a16="http://schemas.microsoft.com/office/drawing/2014/main" id="{16192BEB-243E-4720-B40B-09748A5AE62A}"/>
                  </a:ext>
                </a:extLst>
              </p:cNvPr>
              <p:cNvGrpSpPr/>
              <p:nvPr/>
            </p:nvGrpSpPr>
            <p:grpSpPr>
              <a:xfrm>
                <a:off x="2132450" y="4755376"/>
                <a:ext cx="213134" cy="151247"/>
                <a:chOff x="2751023" y="2876401"/>
                <a:chExt cx="306685" cy="217634"/>
              </a:xfrm>
            </p:grpSpPr>
            <p:sp>
              <p:nvSpPr>
                <p:cNvPr id="36" name="Chord 14349">
                  <a:extLst>
                    <a:ext uri="{FF2B5EF4-FFF2-40B4-BE49-F238E27FC236}">
                      <a16:creationId xmlns:a16="http://schemas.microsoft.com/office/drawing/2014/main" id="{5C6FFBC5-761F-4207-8080-CF44EF0696F8}"/>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37" name="Chord 14349">
                  <a:extLst>
                    <a:ext uri="{FF2B5EF4-FFF2-40B4-BE49-F238E27FC236}">
                      <a16:creationId xmlns:a16="http://schemas.microsoft.com/office/drawing/2014/main" id="{64448891-F305-49CD-947B-F414FAFD229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sp>
            <p:nvSpPr>
              <p:cNvPr id="30" name="Freeform: Shape 92">
                <a:extLst>
                  <a:ext uri="{FF2B5EF4-FFF2-40B4-BE49-F238E27FC236}">
                    <a16:creationId xmlns:a16="http://schemas.microsoft.com/office/drawing/2014/main" id="{CE901369-6321-480D-9604-943F986B0850}"/>
                  </a:ext>
                </a:extLst>
              </p:cNvPr>
              <p:cNvSpPr/>
              <p:nvPr/>
            </p:nvSpPr>
            <p:spPr>
              <a:xfrm>
                <a:off x="2200255" y="4668462"/>
                <a:ext cx="69608" cy="60263"/>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31" name="Freeform: Shape 93">
                <a:extLst>
                  <a:ext uri="{FF2B5EF4-FFF2-40B4-BE49-F238E27FC236}">
                    <a16:creationId xmlns:a16="http://schemas.microsoft.com/office/drawing/2014/main" id="{E0CBFAF5-D2D0-45D7-8914-009639C5AEE7}"/>
                  </a:ext>
                </a:extLst>
              </p:cNvPr>
              <p:cNvSpPr/>
              <p:nvPr/>
            </p:nvSpPr>
            <p:spPr>
              <a:xfrm rot="21405408" flipH="1">
                <a:off x="1766151" y="5453365"/>
                <a:ext cx="127860" cy="132736"/>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32" name="Freeform: Shape 94">
                <a:extLst>
                  <a:ext uri="{FF2B5EF4-FFF2-40B4-BE49-F238E27FC236}">
                    <a16:creationId xmlns:a16="http://schemas.microsoft.com/office/drawing/2014/main" id="{5FD54315-ADE8-4D2E-AAAF-7E9FF22FE421}"/>
                  </a:ext>
                </a:extLst>
              </p:cNvPr>
              <p:cNvSpPr/>
              <p:nvPr/>
            </p:nvSpPr>
            <p:spPr>
              <a:xfrm rot="257362">
                <a:off x="2516352" y="5504915"/>
                <a:ext cx="126918" cy="12627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33" name="Freeform: Shape 95">
                <a:extLst>
                  <a:ext uri="{FF2B5EF4-FFF2-40B4-BE49-F238E27FC236}">
                    <a16:creationId xmlns:a16="http://schemas.microsoft.com/office/drawing/2014/main" id="{3301DBDF-D368-4E75-AFFB-22B47B4027FB}"/>
                  </a:ext>
                </a:extLst>
              </p:cNvPr>
              <p:cNvSpPr/>
              <p:nvPr/>
            </p:nvSpPr>
            <p:spPr>
              <a:xfrm>
                <a:off x="2353179" y="5026600"/>
                <a:ext cx="216997" cy="524044"/>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54063"/>
                  <a:gd name="connsiteX1" fmla="*/ 151157 w 295274"/>
                  <a:gd name="connsiteY1" fmla="*/ 398918 h 754063"/>
                  <a:gd name="connsiteX2" fmla="*/ 38100 w 295274"/>
                  <a:gd name="connsiteY2" fmla="*/ 0 h 754063"/>
                  <a:gd name="connsiteX3" fmla="*/ 7143 w 295274"/>
                  <a:gd name="connsiteY3" fmla="*/ 173831 h 754063"/>
                  <a:gd name="connsiteX4" fmla="*/ 0 w 295274"/>
                  <a:gd name="connsiteY4" fmla="*/ 426244 h 754063"/>
                  <a:gd name="connsiteX5" fmla="*/ 211932 w 295274"/>
                  <a:gd name="connsiteY5" fmla="*/ 754063 h 754063"/>
                  <a:gd name="connsiteX6" fmla="*/ 295274 w 295274"/>
                  <a:gd name="connsiteY6" fmla="*/ 685800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4" h="754063">
                    <a:moveTo>
                      <a:pt x="295274" y="685800"/>
                    </a:moveTo>
                    <a:cubicBezTo>
                      <a:pt x="258347" y="595729"/>
                      <a:pt x="188084" y="488989"/>
                      <a:pt x="151157" y="398918"/>
                    </a:cubicBezTo>
                    <a:cubicBezTo>
                      <a:pt x="122996" y="265945"/>
                      <a:pt x="97217" y="125830"/>
                      <a:pt x="38100" y="0"/>
                    </a:cubicBezTo>
                    <a:lnTo>
                      <a:pt x="7143" y="173831"/>
                    </a:lnTo>
                    <a:lnTo>
                      <a:pt x="0" y="426244"/>
                    </a:lnTo>
                    <a:lnTo>
                      <a:pt x="211932" y="754063"/>
                    </a:lnTo>
                    <a:cubicBezTo>
                      <a:pt x="230188" y="739775"/>
                      <a:pt x="277018" y="700088"/>
                      <a:pt x="295274" y="685800"/>
                    </a:cubicBezTo>
                    <a:close/>
                  </a:path>
                </a:pathLst>
              </a:custGeom>
              <a:solidFill>
                <a:srgbClr val="6AF7FA"/>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34" name="Freeform: Shape 96">
                <a:extLst>
                  <a:ext uri="{FF2B5EF4-FFF2-40B4-BE49-F238E27FC236}">
                    <a16:creationId xmlns:a16="http://schemas.microsoft.com/office/drawing/2014/main" id="{F6AB2631-9FBC-4257-A436-68F4DE531AB3}"/>
                  </a:ext>
                </a:extLst>
              </p:cNvPr>
              <p:cNvSpPr/>
              <p:nvPr/>
            </p:nvSpPr>
            <p:spPr>
              <a:xfrm>
                <a:off x="2126117" y="4986010"/>
                <a:ext cx="100396" cy="79434"/>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B1FBF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35" name="Freeform: Shape 97">
                <a:extLst>
                  <a:ext uri="{FF2B5EF4-FFF2-40B4-BE49-F238E27FC236}">
                    <a16:creationId xmlns:a16="http://schemas.microsoft.com/office/drawing/2014/main" id="{345BEB94-BE2D-4014-80D8-23AD4FBA1E0D}"/>
                  </a:ext>
                </a:extLst>
              </p:cNvPr>
              <p:cNvSpPr/>
              <p:nvPr/>
            </p:nvSpPr>
            <p:spPr>
              <a:xfrm>
                <a:off x="1820137" y="4991278"/>
                <a:ext cx="641954" cy="543204"/>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101600 w 871556"/>
                  <a:gd name="connsiteY0" fmla="*/ 736599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404020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900121"/>
                  <a:gd name="connsiteY0" fmla="*/ 736599 h 795338"/>
                  <a:gd name="connsiteX1" fmla="*/ 342900 w 900121"/>
                  <a:gd name="connsiteY1" fmla="*/ 285750 h 795338"/>
                  <a:gd name="connsiteX2" fmla="*/ 333377 w 900121"/>
                  <a:gd name="connsiteY2" fmla="*/ 499269 h 795338"/>
                  <a:gd name="connsiteX3" fmla="*/ 323849 w 900121"/>
                  <a:gd name="connsiteY3" fmla="*/ 764382 h 795338"/>
                  <a:gd name="connsiteX4" fmla="*/ 816769 w 900121"/>
                  <a:gd name="connsiteY4" fmla="*/ 795338 h 795338"/>
                  <a:gd name="connsiteX5" fmla="*/ 809625 w 900121"/>
                  <a:gd name="connsiteY5" fmla="*/ 404020 h 795338"/>
                  <a:gd name="connsiteX6" fmla="*/ 900113 w 900121"/>
                  <a:gd name="connsiteY6" fmla="*/ 292894 h 795338"/>
                  <a:gd name="connsiteX7" fmla="*/ 823913 w 900121"/>
                  <a:gd name="connsiteY7" fmla="*/ 197644 h 795338"/>
                  <a:gd name="connsiteX8" fmla="*/ 809625 w 900121"/>
                  <a:gd name="connsiteY8" fmla="*/ 47625 h 795338"/>
                  <a:gd name="connsiteX9" fmla="*/ 707232 w 900121"/>
                  <a:gd name="connsiteY9" fmla="*/ 38100 h 795338"/>
                  <a:gd name="connsiteX10" fmla="*/ 692944 w 900121"/>
                  <a:gd name="connsiteY10" fmla="*/ 0 h 795338"/>
                  <a:gd name="connsiteX11" fmla="*/ 673894 w 900121"/>
                  <a:gd name="connsiteY11" fmla="*/ 28575 h 795338"/>
                  <a:gd name="connsiteX12" fmla="*/ 654844 w 900121"/>
                  <a:gd name="connsiteY12" fmla="*/ 204788 h 795338"/>
                  <a:gd name="connsiteX13" fmla="*/ 585788 w 900121"/>
                  <a:gd name="connsiteY13" fmla="*/ 33338 h 795338"/>
                  <a:gd name="connsiteX14" fmla="*/ 576263 w 900121"/>
                  <a:gd name="connsiteY14" fmla="*/ 97631 h 795338"/>
                  <a:gd name="connsiteX15" fmla="*/ 447675 w 900121"/>
                  <a:gd name="connsiteY15" fmla="*/ 30956 h 795338"/>
                  <a:gd name="connsiteX16" fmla="*/ 300038 w 900121"/>
                  <a:gd name="connsiteY16" fmla="*/ 45244 h 795338"/>
                  <a:gd name="connsiteX17" fmla="*/ 0 w 900121"/>
                  <a:gd name="connsiteY17" fmla="*/ 690563 h 795338"/>
                  <a:gd name="connsiteX18" fmla="*/ 101600 w 900121"/>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323849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250751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3727"/>
                  <a:gd name="connsiteY0" fmla="*/ 736599 h 781632"/>
                  <a:gd name="connsiteX1" fmla="*/ 342900 w 923727"/>
                  <a:gd name="connsiteY1" fmla="*/ 285750 h 781632"/>
                  <a:gd name="connsiteX2" fmla="*/ 333377 w 923727"/>
                  <a:gd name="connsiteY2" fmla="*/ 499269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01397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19671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3727" h="781632">
                    <a:moveTo>
                      <a:pt x="101600" y="736599"/>
                    </a:moveTo>
                    <a:cubicBezTo>
                      <a:pt x="197644" y="590549"/>
                      <a:pt x="265906" y="443707"/>
                      <a:pt x="342900" y="285750"/>
                    </a:cubicBezTo>
                    <a:cubicBezTo>
                      <a:pt x="357188" y="354806"/>
                      <a:pt x="319671" y="404001"/>
                      <a:pt x="319671" y="480995"/>
                    </a:cubicBezTo>
                    <a:cubicBezTo>
                      <a:pt x="296651" y="587357"/>
                      <a:pt x="230115" y="686593"/>
                      <a:pt x="250751" y="764382"/>
                    </a:cubicBezTo>
                    <a:lnTo>
                      <a:pt x="912709" y="781632"/>
                    </a:lnTo>
                    <a:cubicBezTo>
                      <a:pt x="954777" y="633200"/>
                      <a:pt x="866829" y="529221"/>
                      <a:pt x="809625" y="404020"/>
                    </a:cubicBezTo>
                    <a:cubicBezTo>
                      <a:pt x="830263" y="375445"/>
                      <a:pt x="889795" y="354806"/>
                      <a:pt x="893764" y="292894"/>
                    </a:cubicBezTo>
                    <a:cubicBezTo>
                      <a:pt x="894558" y="239712"/>
                      <a:pt x="846931" y="224631"/>
                      <a:pt x="823913" y="197644"/>
                    </a:cubicBezTo>
                    <a:lnTo>
                      <a:pt x="809625" y="47625"/>
                    </a:lnTo>
                    <a:lnTo>
                      <a:pt x="707232" y="38100"/>
                    </a:lnTo>
                    <a:lnTo>
                      <a:pt x="692944" y="0"/>
                    </a:lnTo>
                    <a:lnTo>
                      <a:pt x="673894" y="28575"/>
                    </a:lnTo>
                    <a:lnTo>
                      <a:pt x="654844" y="204788"/>
                    </a:lnTo>
                    <a:lnTo>
                      <a:pt x="585788" y="33338"/>
                    </a:lnTo>
                    <a:lnTo>
                      <a:pt x="576263" y="97631"/>
                    </a:lnTo>
                    <a:lnTo>
                      <a:pt x="447675" y="30956"/>
                    </a:lnTo>
                    <a:cubicBezTo>
                      <a:pt x="398463" y="23813"/>
                      <a:pt x="351631" y="16669"/>
                      <a:pt x="300038" y="45244"/>
                    </a:cubicBezTo>
                    <a:cubicBezTo>
                      <a:pt x="252413" y="91281"/>
                      <a:pt x="100013" y="475457"/>
                      <a:pt x="0" y="690563"/>
                    </a:cubicBezTo>
                    <a:lnTo>
                      <a:pt x="101600" y="736599"/>
                    </a:lnTo>
                    <a:close/>
                  </a:path>
                </a:pathLst>
              </a:custGeom>
              <a:solidFill>
                <a:srgbClr val="59F8FA"/>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pic>
          <p:nvPicPr>
            <p:cNvPr id="17" name="Picture 16">
              <a:extLst>
                <a:ext uri="{FF2B5EF4-FFF2-40B4-BE49-F238E27FC236}">
                  <a16:creationId xmlns:a16="http://schemas.microsoft.com/office/drawing/2014/main" id="{3E7B5668-ACCD-4B1A-9281-C6ECD5E294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939" b="44694" l="1571" r="30571">
                          <a14:foregroundMark x1="2714" y1="23878" x2="3000" y2="20000"/>
                          <a14:foregroundMark x1="2286" y1="35714" x2="1857" y2="34694"/>
                          <a14:foregroundMark x1="29000" y1="41429" x2="29286" y2="39592"/>
                          <a14:foregroundMark x1="30571" y1="42041" x2="30571" y2="40816"/>
                          <a14:foregroundMark x1="2000" y1="34898" x2="2000" y2="34898"/>
                        </a14:backgroundRemoval>
                      </a14:imgEffect>
                    </a14:imgLayer>
                  </a14:imgProps>
                </a:ext>
              </a:extLst>
            </a:blip>
            <a:srcRect t="2271" r="68621" b="50542"/>
            <a:stretch/>
          </p:blipFill>
          <p:spPr>
            <a:xfrm>
              <a:off x="1460805" y="3570058"/>
              <a:ext cx="405687" cy="427047"/>
            </a:xfrm>
            <a:prstGeom prst="rect">
              <a:avLst/>
            </a:prstGeom>
          </p:spPr>
        </p:pic>
        <p:pic>
          <p:nvPicPr>
            <p:cNvPr id="18" name="Picture 17">
              <a:extLst>
                <a:ext uri="{FF2B5EF4-FFF2-40B4-BE49-F238E27FC236}">
                  <a16:creationId xmlns:a16="http://schemas.microsoft.com/office/drawing/2014/main" id="{699B5907-545E-4856-B506-3ED025F077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939" b="44694" l="1571" r="30571">
                          <a14:foregroundMark x1="2714" y1="23878" x2="3000" y2="20000"/>
                          <a14:foregroundMark x1="2286" y1="35714" x2="1857" y2="34694"/>
                          <a14:foregroundMark x1="29000" y1="41429" x2="29286" y2="39592"/>
                          <a14:foregroundMark x1="30571" y1="42041" x2="30571" y2="40816"/>
                          <a14:foregroundMark x1="2000" y1="34898" x2="2000" y2="34898"/>
                        </a14:backgroundRemoval>
                      </a14:imgEffect>
                    </a14:imgLayer>
                  </a14:imgProps>
                </a:ext>
              </a:extLst>
            </a:blip>
            <a:srcRect t="2271" r="68621" b="50542"/>
            <a:stretch/>
          </p:blipFill>
          <p:spPr>
            <a:xfrm>
              <a:off x="1168221" y="3629029"/>
              <a:ext cx="405687" cy="427047"/>
            </a:xfrm>
            <a:prstGeom prst="rect">
              <a:avLst/>
            </a:prstGeom>
          </p:spPr>
        </p:pic>
      </p:grpSp>
      <p:sp>
        <p:nvSpPr>
          <p:cNvPr id="58" name="Rectangle: Rounded Corners 14">
            <a:extLst>
              <a:ext uri="{FF2B5EF4-FFF2-40B4-BE49-F238E27FC236}">
                <a16:creationId xmlns:a16="http://schemas.microsoft.com/office/drawing/2014/main" id="{268C07C9-C86E-4AF0-ACA6-624981221EC9}"/>
              </a:ext>
            </a:extLst>
          </p:cNvPr>
          <p:cNvSpPr/>
          <p:nvPr/>
        </p:nvSpPr>
        <p:spPr>
          <a:xfrm>
            <a:off x="882912" y="4596497"/>
            <a:ext cx="2606040" cy="1417320"/>
          </a:xfrm>
          <a:prstGeom prst="roundRect">
            <a:avLst>
              <a:gd name="adj" fmla="val 6312"/>
            </a:avLst>
          </a:prstGeom>
          <a:solidFill>
            <a:srgbClr val="B285D7"/>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The</a:t>
            </a:r>
          </a:p>
          <a:p>
            <a:pPr algn="ctr">
              <a:lnSpc>
                <a:spcPct val="80000"/>
              </a:lnSpc>
              <a:defRPr/>
            </a:pPr>
            <a:r>
              <a:rPr lang="en-US" sz="3200" b="1" dirty="0">
                <a:solidFill>
                  <a:srgbClr val="000000"/>
                </a:solidFill>
                <a:latin typeface="Calibri"/>
              </a:rPr>
              <a:t>Complainer</a:t>
            </a:r>
          </a:p>
        </p:txBody>
      </p:sp>
    </p:spTree>
    <p:extLst>
      <p:ext uri="{BB962C8B-B14F-4D97-AF65-F5344CB8AC3E}">
        <p14:creationId xmlns:p14="http://schemas.microsoft.com/office/powerpoint/2010/main" val="12739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2500"/>
                            </p:stCondLst>
                            <p:childTnLst>
                              <p:par>
                                <p:cTn id="16" presetID="10"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13" grpId="0" animBg="1"/>
      <p:bldP spid="14" grpId="0" animBg="1"/>
      <p:bldP spid="15" grpId="0" animBg="1"/>
      <p:bldP spid="6" grpId="0"/>
      <p:bldP spid="9"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b="1" dirty="0"/>
              <a:t> Handling Challenges</a:t>
            </a:r>
          </a:p>
        </p:txBody>
      </p:sp>
      <p:sp>
        <p:nvSpPr>
          <p:cNvPr id="50179" name="Content Placeholder 1"/>
          <p:cNvSpPr>
            <a:spLocks noGrp="1"/>
          </p:cNvSpPr>
          <p:nvPr>
            <p:ph idx="1"/>
          </p:nvPr>
        </p:nvSpPr>
        <p:spPr>
          <a:xfrm>
            <a:off x="278617" y="1391424"/>
            <a:ext cx="6268616" cy="1237730"/>
          </a:xfrm>
        </p:spPr>
        <p:txBody>
          <a:bodyPr/>
          <a:lstStyle/>
          <a:p>
            <a:pPr algn="ctr">
              <a:spcBef>
                <a:spcPct val="0"/>
              </a:spcBef>
              <a:spcAft>
                <a:spcPts val="1000"/>
              </a:spcAft>
            </a:pPr>
            <a:r>
              <a:rPr lang="en-US" altLang="en-US" dirty="0"/>
              <a:t>Customers may still be dissatisfied with the level of service received. </a:t>
            </a:r>
          </a:p>
        </p:txBody>
      </p:sp>
      <p:pic>
        <p:nvPicPr>
          <p:cNvPr id="22" name="Picture 21">
            <a:extLst>
              <a:ext uri="{FF2B5EF4-FFF2-40B4-BE49-F238E27FC236}">
                <a16:creationId xmlns:a16="http://schemas.microsoft.com/office/drawing/2014/main" id="{77DC1CE5-665B-4B9D-9E17-F019F64095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4777814" flipV="1">
            <a:off x="1023477" y="2351529"/>
            <a:ext cx="1975063" cy="2972375"/>
          </a:xfrm>
          <a:prstGeom prst="rect">
            <a:avLst/>
          </a:prstGeom>
        </p:spPr>
      </p:pic>
      <p:grpSp>
        <p:nvGrpSpPr>
          <p:cNvPr id="34" name="Group 33">
            <a:extLst>
              <a:ext uri="{FF2B5EF4-FFF2-40B4-BE49-F238E27FC236}">
                <a16:creationId xmlns:a16="http://schemas.microsoft.com/office/drawing/2014/main" id="{EE7DD11E-F53C-48CE-BD9F-7837A436CD5F}"/>
              </a:ext>
            </a:extLst>
          </p:cNvPr>
          <p:cNvGrpSpPr/>
          <p:nvPr/>
        </p:nvGrpSpPr>
        <p:grpSpPr>
          <a:xfrm>
            <a:off x="3162311" y="1271797"/>
            <a:ext cx="5060203" cy="2819947"/>
            <a:chOff x="2654309" y="1195595"/>
            <a:chExt cx="5060203" cy="2819947"/>
          </a:xfrm>
        </p:grpSpPr>
        <p:pic>
          <p:nvPicPr>
            <p:cNvPr id="33" name="Picture 32" descr="A close up of an animal&#10;&#10;Description automatically generated">
              <a:extLst>
                <a:ext uri="{FF2B5EF4-FFF2-40B4-BE49-F238E27FC236}">
                  <a16:creationId xmlns:a16="http://schemas.microsoft.com/office/drawing/2014/main" id="{A02F46B9-3EBF-4590-AB82-5906DEA92F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646138" flipV="1">
              <a:off x="2654309" y="3069969"/>
              <a:ext cx="2576947" cy="945573"/>
            </a:xfrm>
            <a:prstGeom prst="rect">
              <a:avLst/>
            </a:prstGeom>
          </p:spPr>
        </p:pic>
        <p:pic>
          <p:nvPicPr>
            <p:cNvPr id="36" name="Picture 35" descr="A close up of an animal&#10;&#10;Description automatically generated">
              <a:extLst>
                <a:ext uri="{FF2B5EF4-FFF2-40B4-BE49-F238E27FC236}">
                  <a16:creationId xmlns:a16="http://schemas.microsoft.com/office/drawing/2014/main" id="{593A1A0D-E968-4EFE-A8D8-A946DD628FA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5775" b="25228"/>
            <a:stretch/>
          </p:blipFill>
          <p:spPr>
            <a:xfrm rot="20191201" flipV="1">
              <a:off x="4431552" y="2943513"/>
              <a:ext cx="2576947" cy="945573"/>
            </a:xfrm>
            <a:prstGeom prst="rect">
              <a:avLst/>
            </a:prstGeom>
          </p:spPr>
        </p:pic>
        <p:pic>
          <p:nvPicPr>
            <p:cNvPr id="37" name="Picture 36" descr="A close up of an animal&#10;&#10;Description automatically generated">
              <a:extLst>
                <a:ext uri="{FF2B5EF4-FFF2-40B4-BE49-F238E27FC236}">
                  <a16:creationId xmlns:a16="http://schemas.microsoft.com/office/drawing/2014/main" id="{9CA00D45-9A6A-454D-9D55-0FF13CDE8B4D}"/>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Removal>
                      </a14:imgEffect>
                    </a14:imgLayer>
                  </a14:imgProps>
                </a:ext>
              </a:extLst>
            </a:blip>
            <a:srcRect l="41533" t="45741" r="5775" b="25228"/>
            <a:stretch/>
          </p:blipFill>
          <p:spPr>
            <a:xfrm rot="18695776" flipV="1">
              <a:off x="5953252" y="2011282"/>
              <a:ext cx="2576947" cy="945573"/>
            </a:xfrm>
            <a:prstGeom prst="rect">
              <a:avLst/>
            </a:prstGeom>
          </p:spPr>
        </p:pic>
      </p:grpSp>
      <p:pic>
        <p:nvPicPr>
          <p:cNvPr id="38" name="Picture 37" descr="A picture containing nature, dark&#10;&#10;Description automatically generated">
            <a:extLst>
              <a:ext uri="{FF2B5EF4-FFF2-40B4-BE49-F238E27FC236}">
                <a16:creationId xmlns:a16="http://schemas.microsoft.com/office/drawing/2014/main" id="{A6C8518C-8EC3-4B10-903C-FAA222B8B946}"/>
              </a:ext>
            </a:extLst>
          </p:cNvPr>
          <p:cNvPicPr>
            <a:picLocks noChangeAspect="1"/>
          </p:cNvPicPr>
          <p:nvPr/>
        </p:nvPicPr>
        <p:blipFill>
          <a:blip r:embed="rId10"/>
          <a:stretch>
            <a:fillRect/>
          </a:stretch>
        </p:blipFill>
        <p:spPr>
          <a:xfrm>
            <a:off x="2311034" y="1702229"/>
            <a:ext cx="2193637" cy="3199636"/>
          </a:xfrm>
          <a:prstGeom prst="rect">
            <a:avLst/>
          </a:prstGeom>
        </p:spPr>
      </p:pic>
      <p:sp>
        <p:nvSpPr>
          <p:cNvPr id="39" name="TextBox 38">
            <a:extLst>
              <a:ext uri="{FF2B5EF4-FFF2-40B4-BE49-F238E27FC236}">
                <a16:creationId xmlns:a16="http://schemas.microsoft.com/office/drawing/2014/main" id="{CE79AA93-B215-4BB9-8916-ED36A10CE5B3}"/>
              </a:ext>
            </a:extLst>
          </p:cNvPr>
          <p:cNvSpPr txBox="1"/>
          <p:nvPr/>
        </p:nvSpPr>
        <p:spPr>
          <a:xfrm>
            <a:off x="2572359" y="4985441"/>
            <a:ext cx="6465093" cy="707886"/>
          </a:xfrm>
          <a:prstGeom prst="rect">
            <a:avLst/>
          </a:prstGeom>
          <a:noFill/>
        </p:spPr>
        <p:txBody>
          <a:bodyPr wrap="square" rtlCol="0">
            <a:spAutoFit/>
          </a:bodyPr>
          <a:lstStyle/>
          <a:p>
            <a:r>
              <a:rPr lang="en-US" sz="2800" dirty="0"/>
              <a:t>Thus, causing the customer to </a:t>
            </a:r>
            <a:r>
              <a:rPr lang="en-US" sz="4000" b="1" i="1" dirty="0"/>
              <a:t>explode</a:t>
            </a:r>
            <a:r>
              <a:rPr lang="en-US" sz="2800" dirty="0"/>
              <a:t>. </a:t>
            </a:r>
          </a:p>
        </p:txBody>
      </p:sp>
    </p:spTree>
    <p:custDataLst>
      <p:tags r:id="rId1"/>
    </p:custDataLst>
    <p:extLst>
      <p:ext uri="{BB962C8B-B14F-4D97-AF65-F5344CB8AC3E}">
        <p14:creationId xmlns:p14="http://schemas.microsoft.com/office/powerpoint/2010/main" val="254703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xit" presetSubtype="2" fill="hold" nodeType="afterEffect">
                                  <p:stCondLst>
                                    <p:cond delay="0"/>
                                  </p:stCondLst>
                                  <p:childTnLst>
                                    <p:animEffect transition="out" filter="wipe(right)">
                                      <p:cBhvr>
                                        <p:cTn id="10" dur="2000"/>
                                        <p:tgtEl>
                                          <p:spTgt spid="34"/>
                                        </p:tgtEl>
                                      </p:cBhvr>
                                    </p:animEffect>
                                    <p:set>
                                      <p:cBhvr>
                                        <p:cTn id="11" dur="1" fill="hold">
                                          <p:stCondLst>
                                            <p:cond delay="1999"/>
                                          </p:stCondLst>
                                        </p:cTn>
                                        <p:tgtEl>
                                          <p:spTgt spid="34"/>
                                        </p:tgtEl>
                                        <p:attrNameLst>
                                          <p:attrName>style.visibility</p:attrName>
                                        </p:attrNameLst>
                                      </p:cBhvr>
                                      <p:to>
                                        <p:strVal val="hidden"/>
                                      </p:to>
                                    </p:set>
                                  </p:childTnLst>
                                </p:cTn>
                              </p:par>
                            </p:childTnLst>
                          </p:cTn>
                        </p:par>
                        <p:par>
                          <p:cTn id="12" fill="hold">
                            <p:stCondLst>
                              <p:cond delay="2500"/>
                            </p:stCondLst>
                            <p:childTnLst>
                              <p:par>
                                <p:cTn id="13" presetID="1"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algn="l"/>
            <a:r>
              <a:rPr lang="en-US" altLang="en-US" b="1" dirty="0"/>
              <a:t> B.L.A.S.T Model</a:t>
            </a:r>
          </a:p>
        </p:txBody>
      </p:sp>
      <p:pic>
        <p:nvPicPr>
          <p:cNvPr id="22" name="Picture 21">
            <a:extLst>
              <a:ext uri="{FF2B5EF4-FFF2-40B4-BE49-F238E27FC236}">
                <a16:creationId xmlns:a16="http://schemas.microsoft.com/office/drawing/2014/main" id="{77DC1CE5-665B-4B9D-9E17-F019F64095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4777814" flipV="1">
            <a:off x="1023477" y="2351529"/>
            <a:ext cx="1975063" cy="2972375"/>
          </a:xfrm>
          <a:prstGeom prst="rect">
            <a:avLst/>
          </a:prstGeom>
        </p:spPr>
      </p:pic>
      <p:pic>
        <p:nvPicPr>
          <p:cNvPr id="33" name="Picture 32" descr="A close up of an animal&#10;&#10;Description automatically generated">
            <a:extLst>
              <a:ext uri="{FF2B5EF4-FFF2-40B4-BE49-F238E27FC236}">
                <a16:creationId xmlns:a16="http://schemas.microsoft.com/office/drawing/2014/main" id="{A02F46B9-3EBF-4590-AB82-5906DEA92F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646138" flipV="1">
            <a:off x="3162311" y="3146171"/>
            <a:ext cx="2576947" cy="945573"/>
          </a:xfrm>
          <a:prstGeom prst="rect">
            <a:avLst/>
          </a:prstGeom>
        </p:spPr>
      </p:pic>
      <p:pic>
        <p:nvPicPr>
          <p:cNvPr id="36" name="Picture 35" descr="A close up of an animal&#10;&#10;Description automatically generated">
            <a:extLst>
              <a:ext uri="{FF2B5EF4-FFF2-40B4-BE49-F238E27FC236}">
                <a16:creationId xmlns:a16="http://schemas.microsoft.com/office/drawing/2014/main" id="{593A1A0D-E968-4EFE-A8D8-A946DD628FA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5775" b="25228"/>
          <a:stretch/>
        </p:blipFill>
        <p:spPr>
          <a:xfrm rot="20191201" flipV="1">
            <a:off x="4939554" y="3019715"/>
            <a:ext cx="2576947" cy="945573"/>
          </a:xfrm>
          <a:prstGeom prst="rect">
            <a:avLst/>
          </a:prstGeom>
        </p:spPr>
      </p:pic>
      <p:pic>
        <p:nvPicPr>
          <p:cNvPr id="37" name="Picture 36" descr="A close up of an animal&#10;&#10;Description automatically generated">
            <a:extLst>
              <a:ext uri="{FF2B5EF4-FFF2-40B4-BE49-F238E27FC236}">
                <a16:creationId xmlns:a16="http://schemas.microsoft.com/office/drawing/2014/main" id="{9CA00D45-9A6A-454D-9D55-0FF13CDE8B4D}"/>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Removal>
                    </a14:imgEffect>
                  </a14:imgLayer>
                </a14:imgProps>
              </a:ext>
            </a:extLst>
          </a:blip>
          <a:srcRect l="41533" t="45741" r="5775" b="25228"/>
          <a:stretch/>
        </p:blipFill>
        <p:spPr>
          <a:xfrm rot="18695776" flipV="1">
            <a:off x="6461254" y="2087484"/>
            <a:ext cx="2576947" cy="945573"/>
          </a:xfrm>
          <a:prstGeom prst="rect">
            <a:avLst/>
          </a:prstGeom>
        </p:spPr>
      </p:pic>
      <p:sp>
        <p:nvSpPr>
          <p:cNvPr id="12" name="TextBox 11">
            <a:extLst>
              <a:ext uri="{FF2B5EF4-FFF2-40B4-BE49-F238E27FC236}">
                <a16:creationId xmlns:a16="http://schemas.microsoft.com/office/drawing/2014/main" id="{BE1B9675-024E-4B25-934E-7BCD11789CCF}"/>
              </a:ext>
            </a:extLst>
          </p:cNvPr>
          <p:cNvSpPr txBox="1"/>
          <p:nvPr/>
        </p:nvSpPr>
        <p:spPr>
          <a:xfrm>
            <a:off x="457200" y="5449770"/>
            <a:ext cx="8501484" cy="1200329"/>
          </a:xfrm>
          <a:prstGeom prst="rect">
            <a:avLst/>
          </a:prstGeom>
          <a:noFill/>
        </p:spPr>
        <p:txBody>
          <a:bodyPr wrap="square" rtlCol="0">
            <a:spAutoFit/>
          </a:bodyPr>
          <a:lstStyle/>
          <a:p>
            <a:r>
              <a:rPr lang="en-US" sz="3600" dirty="0"/>
              <a:t>Let’s use the</a:t>
            </a:r>
            <a:r>
              <a:rPr lang="en-US" sz="3600" b="1" i="1" dirty="0"/>
              <a:t> B.L.A.S.T </a:t>
            </a:r>
            <a:r>
              <a:rPr lang="en-US" sz="3600" dirty="0"/>
              <a:t>model and learn how to diffuse the situation!</a:t>
            </a:r>
          </a:p>
        </p:txBody>
      </p:sp>
      <p:grpSp>
        <p:nvGrpSpPr>
          <p:cNvPr id="14" name="Group 13">
            <a:extLst>
              <a:ext uri="{FF2B5EF4-FFF2-40B4-BE49-F238E27FC236}">
                <a16:creationId xmlns:a16="http://schemas.microsoft.com/office/drawing/2014/main" id="{D2E5831A-F989-4A83-BBED-7E6BD36973FE}"/>
              </a:ext>
            </a:extLst>
          </p:cNvPr>
          <p:cNvGrpSpPr/>
          <p:nvPr/>
        </p:nvGrpSpPr>
        <p:grpSpPr>
          <a:xfrm flipH="1">
            <a:off x="10270312" y="1944348"/>
            <a:ext cx="2362681" cy="4238066"/>
            <a:chOff x="5749012" y="3831547"/>
            <a:chExt cx="1339170" cy="2420371"/>
          </a:xfrm>
        </p:grpSpPr>
        <p:sp>
          <p:nvSpPr>
            <p:cNvPr id="15" name="Freeform: Shape 14">
              <a:extLst>
                <a:ext uri="{FF2B5EF4-FFF2-40B4-BE49-F238E27FC236}">
                  <a16:creationId xmlns:a16="http://schemas.microsoft.com/office/drawing/2014/main" id="{271A8F99-254B-4507-888B-37CA222F2B6E}"/>
                </a:ext>
              </a:extLst>
            </p:cNvPr>
            <p:cNvSpPr/>
            <p:nvPr/>
          </p:nvSpPr>
          <p:spPr>
            <a:xfrm>
              <a:off x="5749012" y="3896060"/>
              <a:ext cx="1339170" cy="1213821"/>
            </a:xfrm>
            <a:custGeom>
              <a:avLst/>
              <a:gdLst>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31032 w 762000"/>
                <a:gd name="connsiteY4" fmla="*/ 728662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00075 w 762000"/>
                <a:gd name="connsiteY4" fmla="*/ 728663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76287"/>
                <a:gd name="connsiteX1" fmla="*/ 450057 w 762000"/>
                <a:gd name="connsiteY1" fmla="*/ 547688 h 776287"/>
                <a:gd name="connsiteX2" fmla="*/ 483394 w 762000"/>
                <a:gd name="connsiteY2" fmla="*/ 719137 h 776287"/>
                <a:gd name="connsiteX3" fmla="*/ 62388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16744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40507 w 762000"/>
                <a:gd name="connsiteY26" fmla="*/ 707232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07231 w 762000"/>
                <a:gd name="connsiteY8" fmla="*/ 595312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35732 w 747712"/>
                <a:gd name="connsiteY24" fmla="*/ 723900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47625 w 747712"/>
                <a:gd name="connsiteY23" fmla="*/ 745331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54770 w 747712"/>
                <a:gd name="connsiteY22" fmla="*/ 671512 h 776287"/>
                <a:gd name="connsiteX23" fmla="*/ 47625 w 747712"/>
                <a:gd name="connsiteY23" fmla="*/ 745331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83345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83345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54770 w 776287"/>
                <a:gd name="connsiteY18" fmla="*/ 383381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97631 w 776287"/>
                <a:gd name="connsiteY17" fmla="*/ 333374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97631 w 776287"/>
                <a:gd name="connsiteY17" fmla="*/ 333374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11931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69056 w 776287"/>
                <a:gd name="connsiteY22" fmla="*/ 742950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69056 w 776287"/>
                <a:gd name="connsiteY22" fmla="*/ 742950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61988 w 776287"/>
                <a:gd name="connsiteY13" fmla="*/ 219075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61988 w 776287"/>
                <a:gd name="connsiteY13" fmla="*/ 219075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2945 w 776287"/>
                <a:gd name="connsiteY12" fmla="*/ 354806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28663 w 776287"/>
                <a:gd name="connsiteY11" fmla="*/ 395287 h 782517"/>
                <a:gd name="connsiteX12" fmla="*/ 692945 w 776287"/>
                <a:gd name="connsiteY12" fmla="*/ 354806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47688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47688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614362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614362 h 782517"/>
                <a:gd name="connsiteX9" fmla="*/ 731045 w 776287"/>
                <a:gd name="connsiteY9" fmla="*/ 483393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8668"/>
                <a:gd name="connsiteY0" fmla="*/ 547687 h 782517"/>
                <a:gd name="connsiteX1" fmla="*/ 478632 w 778668"/>
                <a:gd name="connsiteY1" fmla="*/ 547688 h 782517"/>
                <a:gd name="connsiteX2" fmla="*/ 511969 w 778668"/>
                <a:gd name="connsiteY2" fmla="*/ 719137 h 782517"/>
                <a:gd name="connsiteX3" fmla="*/ 642938 w 778668"/>
                <a:gd name="connsiteY3" fmla="*/ 776287 h 782517"/>
                <a:gd name="connsiteX4" fmla="*/ 628650 w 778668"/>
                <a:gd name="connsiteY4" fmla="*/ 728663 h 782517"/>
                <a:gd name="connsiteX5" fmla="*/ 728663 w 778668"/>
                <a:gd name="connsiteY5" fmla="*/ 742950 h 782517"/>
                <a:gd name="connsiteX6" fmla="*/ 700088 w 778668"/>
                <a:gd name="connsiteY6" fmla="*/ 685800 h 782517"/>
                <a:gd name="connsiteX7" fmla="*/ 778668 w 778668"/>
                <a:gd name="connsiteY7" fmla="*/ 685798 h 782517"/>
                <a:gd name="connsiteX8" fmla="*/ 750093 w 778668"/>
                <a:gd name="connsiteY8" fmla="*/ 614362 h 782517"/>
                <a:gd name="connsiteX9" fmla="*/ 731045 w 778668"/>
                <a:gd name="connsiteY9" fmla="*/ 483393 h 782517"/>
                <a:gd name="connsiteX10" fmla="*/ 692945 w 778668"/>
                <a:gd name="connsiteY10" fmla="*/ 338137 h 782517"/>
                <a:gd name="connsiteX11" fmla="*/ 676275 w 778668"/>
                <a:gd name="connsiteY11" fmla="*/ 221456 h 782517"/>
                <a:gd name="connsiteX12" fmla="*/ 514350 w 778668"/>
                <a:gd name="connsiteY12" fmla="*/ 0 h 782517"/>
                <a:gd name="connsiteX13" fmla="*/ 266700 w 778668"/>
                <a:gd name="connsiteY13" fmla="*/ 9525 h 782517"/>
                <a:gd name="connsiteX14" fmla="*/ 102395 w 778668"/>
                <a:gd name="connsiteY14" fmla="*/ 240505 h 782517"/>
                <a:gd name="connsiteX15" fmla="*/ 88108 w 778668"/>
                <a:gd name="connsiteY15" fmla="*/ 352426 h 782517"/>
                <a:gd name="connsiteX16" fmla="*/ 33338 w 778668"/>
                <a:gd name="connsiteY16" fmla="*/ 423862 h 782517"/>
                <a:gd name="connsiteX17" fmla="*/ 14288 w 778668"/>
                <a:gd name="connsiteY17" fmla="*/ 542925 h 782517"/>
                <a:gd name="connsiteX18" fmla="*/ 42863 w 778668"/>
                <a:gd name="connsiteY18" fmla="*/ 633411 h 782517"/>
                <a:gd name="connsiteX19" fmla="*/ 0 w 778668"/>
                <a:gd name="connsiteY19" fmla="*/ 690562 h 782517"/>
                <a:gd name="connsiteX20" fmla="*/ 85727 w 778668"/>
                <a:gd name="connsiteY20" fmla="*/ 671512 h 782517"/>
                <a:gd name="connsiteX21" fmla="*/ 69056 w 778668"/>
                <a:gd name="connsiteY21" fmla="*/ 742950 h 782517"/>
                <a:gd name="connsiteX22" fmla="*/ 150020 w 778668"/>
                <a:gd name="connsiteY22" fmla="*/ 711994 h 782517"/>
                <a:gd name="connsiteX23" fmla="*/ 128588 w 778668"/>
                <a:gd name="connsiteY23" fmla="*/ 781051 h 782517"/>
                <a:gd name="connsiteX24" fmla="*/ 280988 w 778668"/>
                <a:gd name="connsiteY24" fmla="*/ 702470 h 782517"/>
                <a:gd name="connsiteX25" fmla="*/ 304800 w 778668"/>
                <a:gd name="connsiteY25" fmla="*/ 547687 h 78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8668" h="782517">
                  <a:moveTo>
                    <a:pt x="304800" y="547687"/>
                  </a:moveTo>
                  <a:cubicBezTo>
                    <a:pt x="371475" y="570707"/>
                    <a:pt x="428626" y="550862"/>
                    <a:pt x="478632" y="547688"/>
                  </a:cubicBezTo>
                  <a:cubicBezTo>
                    <a:pt x="465932" y="613569"/>
                    <a:pt x="488950" y="674687"/>
                    <a:pt x="511969" y="719137"/>
                  </a:cubicBezTo>
                  <a:cubicBezTo>
                    <a:pt x="565944" y="761999"/>
                    <a:pt x="562769" y="776287"/>
                    <a:pt x="642938" y="776287"/>
                  </a:cubicBezTo>
                  <a:cubicBezTo>
                    <a:pt x="633413" y="758824"/>
                    <a:pt x="628650" y="746126"/>
                    <a:pt x="628650" y="728663"/>
                  </a:cubicBezTo>
                  <a:cubicBezTo>
                    <a:pt x="655638" y="746919"/>
                    <a:pt x="694531" y="750887"/>
                    <a:pt x="728663" y="742950"/>
                  </a:cubicBezTo>
                  <a:cubicBezTo>
                    <a:pt x="718344" y="723900"/>
                    <a:pt x="667544" y="704850"/>
                    <a:pt x="700088" y="685800"/>
                  </a:cubicBezTo>
                  <a:cubicBezTo>
                    <a:pt x="737394" y="708025"/>
                    <a:pt x="755649" y="687386"/>
                    <a:pt x="778668" y="685798"/>
                  </a:cubicBezTo>
                  <a:cubicBezTo>
                    <a:pt x="736600" y="651666"/>
                    <a:pt x="751680" y="634206"/>
                    <a:pt x="750093" y="614362"/>
                  </a:cubicBezTo>
                  <a:cubicBezTo>
                    <a:pt x="796925" y="510381"/>
                    <a:pt x="736601" y="515937"/>
                    <a:pt x="731045" y="483393"/>
                  </a:cubicBezTo>
                  <a:cubicBezTo>
                    <a:pt x="758032" y="358774"/>
                    <a:pt x="706439" y="386556"/>
                    <a:pt x="692945" y="338137"/>
                  </a:cubicBezTo>
                  <a:cubicBezTo>
                    <a:pt x="667545" y="303212"/>
                    <a:pt x="675481" y="265906"/>
                    <a:pt x="676275" y="221456"/>
                  </a:cubicBezTo>
                  <a:cubicBezTo>
                    <a:pt x="643731" y="120649"/>
                    <a:pt x="596900" y="76994"/>
                    <a:pt x="514350" y="0"/>
                  </a:cubicBezTo>
                  <a:lnTo>
                    <a:pt x="266700" y="9525"/>
                  </a:lnTo>
                  <a:cubicBezTo>
                    <a:pt x="168275" y="59531"/>
                    <a:pt x="129382" y="207168"/>
                    <a:pt x="102395" y="240505"/>
                  </a:cubicBezTo>
                  <a:cubicBezTo>
                    <a:pt x="72630" y="297655"/>
                    <a:pt x="99617" y="321867"/>
                    <a:pt x="88108" y="352426"/>
                  </a:cubicBezTo>
                  <a:cubicBezTo>
                    <a:pt x="76599" y="382985"/>
                    <a:pt x="45641" y="365918"/>
                    <a:pt x="33338" y="423862"/>
                  </a:cubicBezTo>
                  <a:cubicBezTo>
                    <a:pt x="60326" y="510381"/>
                    <a:pt x="27782" y="487362"/>
                    <a:pt x="14288" y="542925"/>
                  </a:cubicBezTo>
                  <a:cubicBezTo>
                    <a:pt x="6351" y="582612"/>
                    <a:pt x="15081" y="560386"/>
                    <a:pt x="42863" y="633411"/>
                  </a:cubicBezTo>
                  <a:lnTo>
                    <a:pt x="0" y="690562"/>
                  </a:lnTo>
                  <a:cubicBezTo>
                    <a:pt x="51594" y="703262"/>
                    <a:pt x="67470" y="699293"/>
                    <a:pt x="85727" y="671512"/>
                  </a:cubicBezTo>
                  <a:cubicBezTo>
                    <a:pt x="105570" y="724694"/>
                    <a:pt x="73025" y="715962"/>
                    <a:pt x="69056" y="742950"/>
                  </a:cubicBezTo>
                  <a:cubicBezTo>
                    <a:pt x="98425" y="754856"/>
                    <a:pt x="132558" y="733426"/>
                    <a:pt x="150020" y="711994"/>
                  </a:cubicBezTo>
                  <a:lnTo>
                    <a:pt x="128588" y="781051"/>
                  </a:lnTo>
                  <a:cubicBezTo>
                    <a:pt x="174625" y="790577"/>
                    <a:pt x="246857" y="752476"/>
                    <a:pt x="280988" y="702470"/>
                  </a:cubicBezTo>
                  <a:cubicBezTo>
                    <a:pt x="306389" y="648495"/>
                    <a:pt x="298451" y="580231"/>
                    <a:pt x="304800" y="547687"/>
                  </a:cubicBezTo>
                  <a:close/>
                </a:path>
              </a:pathLst>
            </a:custGeom>
            <a:solidFill>
              <a:srgbClr val="BB8E33"/>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a:solidFill>
                  <a:prstClr val="white"/>
                </a:solidFill>
                <a:latin typeface="Calibri" panose="020F0502020204030204"/>
                <a:ea typeface="+mn-ea"/>
              </a:endParaRPr>
            </a:p>
          </p:txBody>
        </p:sp>
        <p:pic>
          <p:nvPicPr>
            <p:cNvPr id="16" name="Picture 6" descr="Image result for vector  heels">
              <a:extLst>
                <a:ext uri="{FF2B5EF4-FFF2-40B4-BE49-F238E27FC236}">
                  <a16:creationId xmlns:a16="http://schemas.microsoft.com/office/drawing/2014/main" id="{14ABD7C5-7614-4B77-9959-2C2ADE9E79F0}"/>
                </a:ext>
              </a:extLst>
            </p:cNvPr>
            <p:cNvPicPr>
              <a:picLocks noChangeAspect="1" noChangeArrowheads="1"/>
            </p:cNvPicPr>
            <p:nvPr/>
          </p:nvPicPr>
          <p:blipFill rotWithShape="1">
            <a:blip r:embed="rId10" cstate="hqprint">
              <a:duotone>
                <a:srgbClr val="5B9BD5">
                  <a:shade val="45000"/>
                  <a:satMod val="135000"/>
                </a:srgbClr>
                <a:prstClr val="white"/>
              </a:duotone>
              <a:extLst>
                <a:ext uri="{BEBA8EAE-BF5A-486C-A8C5-ECC9F3942E4B}">
                  <a14:imgProps xmlns:a14="http://schemas.microsoft.com/office/drawing/2010/main">
                    <a14:imgLayer r:embed="rId11">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820048">
              <a:off x="6206950" y="6069808"/>
              <a:ext cx="177105" cy="182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vector  heels">
              <a:extLst>
                <a:ext uri="{FF2B5EF4-FFF2-40B4-BE49-F238E27FC236}">
                  <a16:creationId xmlns:a16="http://schemas.microsoft.com/office/drawing/2014/main" id="{57E49313-A1A0-4CB8-B2C6-AE6A4665A028}"/>
                </a:ext>
              </a:extLst>
            </p:cNvPr>
            <p:cNvPicPr>
              <a:picLocks noChangeAspect="1" noChangeArrowheads="1"/>
            </p:cNvPicPr>
            <p:nvPr/>
          </p:nvPicPr>
          <p:blipFill rotWithShape="1">
            <a:blip r:embed="rId10" cstate="hqprint">
              <a:duotone>
                <a:srgbClr val="5B9BD5">
                  <a:shade val="45000"/>
                  <a:satMod val="135000"/>
                </a:srgbClr>
                <a:prstClr val="white"/>
              </a:duotone>
              <a:extLst>
                <a:ext uri="{BEBA8EAE-BF5A-486C-A8C5-ECC9F3942E4B}">
                  <a14:imgProps xmlns:a14="http://schemas.microsoft.com/office/drawing/2010/main">
                    <a14:imgLayer r:embed="rId11">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a:off x="6473904" y="6069808"/>
              <a:ext cx="177105" cy="182110"/>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707EB60C-4F65-427F-B541-633831A5F4B7}"/>
                </a:ext>
              </a:extLst>
            </p:cNvPr>
            <p:cNvSpPr/>
            <p:nvPr/>
          </p:nvSpPr>
          <p:spPr>
            <a:xfrm>
              <a:off x="6261948" y="5710400"/>
              <a:ext cx="143227" cy="469287"/>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19" name="Freeform: Shape 18">
              <a:extLst>
                <a:ext uri="{FF2B5EF4-FFF2-40B4-BE49-F238E27FC236}">
                  <a16:creationId xmlns:a16="http://schemas.microsoft.com/office/drawing/2014/main" id="{6EABB8BB-3924-47AC-A77B-AF0038472159}"/>
                </a:ext>
              </a:extLst>
            </p:cNvPr>
            <p:cNvSpPr/>
            <p:nvPr/>
          </p:nvSpPr>
          <p:spPr>
            <a:xfrm rot="21034152">
              <a:off x="6495769" y="5693899"/>
              <a:ext cx="158877" cy="48762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0" name="Freeform: Shape 19">
              <a:extLst>
                <a:ext uri="{FF2B5EF4-FFF2-40B4-BE49-F238E27FC236}">
                  <a16:creationId xmlns:a16="http://schemas.microsoft.com/office/drawing/2014/main" id="{32753061-F386-451E-B468-1EC48476AA9E}"/>
                </a:ext>
              </a:extLst>
            </p:cNvPr>
            <p:cNvSpPr/>
            <p:nvPr/>
          </p:nvSpPr>
          <p:spPr>
            <a:xfrm>
              <a:off x="6206100" y="5378749"/>
              <a:ext cx="505069" cy="347242"/>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blipFill>
              <a:blip r:embed="rId12"/>
              <a:stretch>
                <a:fillRect/>
              </a:stretch>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1" name="Oval 20">
              <a:extLst>
                <a:ext uri="{FF2B5EF4-FFF2-40B4-BE49-F238E27FC236}">
                  <a16:creationId xmlns:a16="http://schemas.microsoft.com/office/drawing/2014/main" id="{4C5310BB-3FA1-415D-83C6-1BF8BD91624A}"/>
                </a:ext>
              </a:extLst>
            </p:cNvPr>
            <p:cNvSpPr/>
            <p:nvPr/>
          </p:nvSpPr>
          <p:spPr>
            <a:xfrm>
              <a:off x="6315783" y="4745084"/>
              <a:ext cx="190130" cy="332623"/>
            </a:xfrm>
            <a:prstGeom prst="ellipse">
              <a:avLst/>
            </a:pr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3" name="Oval 12">
              <a:extLst>
                <a:ext uri="{FF2B5EF4-FFF2-40B4-BE49-F238E27FC236}">
                  <a16:creationId xmlns:a16="http://schemas.microsoft.com/office/drawing/2014/main" id="{FCE67AFA-C462-4ABA-BF9D-F33DF6E00051}"/>
                </a:ext>
              </a:extLst>
            </p:cNvPr>
            <p:cNvSpPr/>
            <p:nvPr/>
          </p:nvSpPr>
          <p:spPr>
            <a:xfrm>
              <a:off x="6027021" y="3963002"/>
              <a:ext cx="754321" cy="863091"/>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nvGrpSpPr>
            <p:cNvPr id="24" name="Group 23">
              <a:extLst>
                <a:ext uri="{FF2B5EF4-FFF2-40B4-BE49-F238E27FC236}">
                  <a16:creationId xmlns:a16="http://schemas.microsoft.com/office/drawing/2014/main" id="{1F762664-985A-4FAF-A61D-8DC12BD555EB}"/>
                </a:ext>
              </a:extLst>
            </p:cNvPr>
            <p:cNvGrpSpPr/>
            <p:nvPr/>
          </p:nvGrpSpPr>
          <p:grpSpPr>
            <a:xfrm rot="534989" flipH="1">
              <a:off x="6454222" y="4291967"/>
              <a:ext cx="229559" cy="147938"/>
              <a:chOff x="5136060" y="1710152"/>
              <a:chExt cx="538831" cy="347248"/>
            </a:xfrm>
          </p:grpSpPr>
          <p:sp>
            <p:nvSpPr>
              <p:cNvPr id="52" name="Oval 5">
                <a:extLst>
                  <a:ext uri="{FF2B5EF4-FFF2-40B4-BE49-F238E27FC236}">
                    <a16:creationId xmlns:a16="http://schemas.microsoft.com/office/drawing/2014/main" id="{B3A7EFE7-C811-403E-9EE5-03111704D195}"/>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53" name="Group 52">
                <a:extLst>
                  <a:ext uri="{FF2B5EF4-FFF2-40B4-BE49-F238E27FC236}">
                    <a16:creationId xmlns:a16="http://schemas.microsoft.com/office/drawing/2014/main" id="{EA2D2EA3-49D2-4130-A2CA-094BE7ED6459}"/>
                  </a:ext>
                </a:extLst>
              </p:cNvPr>
              <p:cNvGrpSpPr/>
              <p:nvPr/>
            </p:nvGrpSpPr>
            <p:grpSpPr>
              <a:xfrm rot="20545732">
                <a:off x="5242936" y="1710152"/>
                <a:ext cx="85726" cy="45719"/>
                <a:chOff x="5293988" y="1700325"/>
                <a:chExt cx="85726" cy="42639"/>
              </a:xfrm>
            </p:grpSpPr>
            <p:cxnSp>
              <p:nvCxnSpPr>
                <p:cNvPr id="59" name="Straight Connector 58">
                  <a:extLst>
                    <a:ext uri="{FF2B5EF4-FFF2-40B4-BE49-F238E27FC236}">
                      <a16:creationId xmlns:a16="http://schemas.microsoft.com/office/drawing/2014/main" id="{5672D5B3-7994-4605-B523-258D1F4519A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0" name="Straight Connector 59">
                  <a:extLst>
                    <a:ext uri="{FF2B5EF4-FFF2-40B4-BE49-F238E27FC236}">
                      <a16:creationId xmlns:a16="http://schemas.microsoft.com/office/drawing/2014/main" id="{BFBB2383-85CE-4C4B-987B-1AC338A1231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1" name="Straight Connector 60">
                  <a:extLst>
                    <a:ext uri="{FF2B5EF4-FFF2-40B4-BE49-F238E27FC236}">
                      <a16:creationId xmlns:a16="http://schemas.microsoft.com/office/drawing/2014/main" id="{9CB3AF87-25D5-457C-9D3E-FF8B073CD8F8}"/>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4" name="Oval 4">
                <a:extLst>
                  <a:ext uri="{FF2B5EF4-FFF2-40B4-BE49-F238E27FC236}">
                    <a16:creationId xmlns:a16="http://schemas.microsoft.com/office/drawing/2014/main" id="{8E5600BB-61ED-4241-969D-F82F6C8BE20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55" name="Oval 54">
                <a:extLst>
                  <a:ext uri="{FF2B5EF4-FFF2-40B4-BE49-F238E27FC236}">
                    <a16:creationId xmlns:a16="http://schemas.microsoft.com/office/drawing/2014/main" id="{B22618CA-17EF-4DB0-96F4-8D5520E78B74}"/>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56" name="Oval 55">
                <a:extLst>
                  <a:ext uri="{FF2B5EF4-FFF2-40B4-BE49-F238E27FC236}">
                    <a16:creationId xmlns:a16="http://schemas.microsoft.com/office/drawing/2014/main" id="{3F0DB008-2831-4A7E-8220-F34AE50EC205}"/>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57" name="Oval 56">
                <a:extLst>
                  <a:ext uri="{FF2B5EF4-FFF2-40B4-BE49-F238E27FC236}">
                    <a16:creationId xmlns:a16="http://schemas.microsoft.com/office/drawing/2014/main" id="{16034645-610F-4221-B9C9-66D4E1718DD4}"/>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58" name="Oval 57">
                <a:extLst>
                  <a:ext uri="{FF2B5EF4-FFF2-40B4-BE49-F238E27FC236}">
                    <a16:creationId xmlns:a16="http://schemas.microsoft.com/office/drawing/2014/main" id="{5D53B9DB-EAFB-4968-869A-63C9565F566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grpSp>
          <p:nvGrpSpPr>
            <p:cNvPr id="25" name="Group 24">
              <a:extLst>
                <a:ext uri="{FF2B5EF4-FFF2-40B4-BE49-F238E27FC236}">
                  <a16:creationId xmlns:a16="http://schemas.microsoft.com/office/drawing/2014/main" id="{11E3B87E-C535-4E22-A6E9-90D454290AB9}"/>
                </a:ext>
              </a:extLst>
            </p:cNvPr>
            <p:cNvGrpSpPr/>
            <p:nvPr/>
          </p:nvGrpSpPr>
          <p:grpSpPr>
            <a:xfrm>
              <a:off x="6307920" y="4592878"/>
              <a:ext cx="230014" cy="163225"/>
              <a:chOff x="2751023" y="2876401"/>
              <a:chExt cx="306685" cy="217634"/>
            </a:xfrm>
          </p:grpSpPr>
          <p:sp>
            <p:nvSpPr>
              <p:cNvPr id="50" name="Chord 14349">
                <a:extLst>
                  <a:ext uri="{FF2B5EF4-FFF2-40B4-BE49-F238E27FC236}">
                    <a16:creationId xmlns:a16="http://schemas.microsoft.com/office/drawing/2014/main" id="{151F3C5F-CE49-4BD7-B6FA-BE725B754F68}"/>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51" name="Chord 14349">
                <a:extLst>
                  <a:ext uri="{FF2B5EF4-FFF2-40B4-BE49-F238E27FC236}">
                    <a16:creationId xmlns:a16="http://schemas.microsoft.com/office/drawing/2014/main" id="{0C67F2F7-AB62-4592-A28D-456378C0463D}"/>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grpSp>
        <p:sp>
          <p:nvSpPr>
            <p:cNvPr id="26" name="Freeform: Shape 25">
              <a:extLst>
                <a:ext uri="{FF2B5EF4-FFF2-40B4-BE49-F238E27FC236}">
                  <a16:creationId xmlns:a16="http://schemas.microsoft.com/office/drawing/2014/main" id="{FEC5894E-9E86-460E-8C55-BC7A9D3CCABC}"/>
                </a:ext>
              </a:extLst>
            </p:cNvPr>
            <p:cNvSpPr/>
            <p:nvPr/>
          </p:nvSpPr>
          <p:spPr>
            <a:xfrm rot="21405408" flipH="1">
              <a:off x="5922166" y="5327146"/>
              <a:ext cx="123065" cy="12775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7" name="Freeform: Shape 26">
              <a:extLst>
                <a:ext uri="{FF2B5EF4-FFF2-40B4-BE49-F238E27FC236}">
                  <a16:creationId xmlns:a16="http://schemas.microsoft.com/office/drawing/2014/main" id="{774FF6E3-2304-41D4-83F6-693FB248BCC3}"/>
                </a:ext>
              </a:extLst>
            </p:cNvPr>
            <p:cNvSpPr/>
            <p:nvPr/>
          </p:nvSpPr>
          <p:spPr>
            <a:xfrm>
              <a:off x="6381096" y="4499081"/>
              <a:ext cx="75121" cy="65036"/>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28" name="Freeform: Shape 27">
              <a:extLst>
                <a:ext uri="{FF2B5EF4-FFF2-40B4-BE49-F238E27FC236}">
                  <a16:creationId xmlns:a16="http://schemas.microsoft.com/office/drawing/2014/main" id="{A34A8626-89C4-4975-8BBA-61A77506DFF0}"/>
                </a:ext>
              </a:extLst>
            </p:cNvPr>
            <p:cNvSpPr/>
            <p:nvPr/>
          </p:nvSpPr>
          <p:spPr>
            <a:xfrm rot="257362">
              <a:off x="6740806" y="5359084"/>
              <a:ext cx="125570" cy="13035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29" name="Freeform: Shape 28">
              <a:extLst>
                <a:ext uri="{FF2B5EF4-FFF2-40B4-BE49-F238E27FC236}">
                  <a16:creationId xmlns:a16="http://schemas.microsoft.com/office/drawing/2014/main" id="{7FBD41C1-1CA1-4C07-A058-4E8151FB5756}"/>
                </a:ext>
              </a:extLst>
            </p:cNvPr>
            <p:cNvSpPr/>
            <p:nvPr/>
          </p:nvSpPr>
          <p:spPr>
            <a:xfrm>
              <a:off x="6561411" y="4859964"/>
              <a:ext cx="244673" cy="546497"/>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blipFill>
              <a:blip r:embed="rId12"/>
              <a:stretch>
                <a:fillRect/>
              </a:stretch>
            </a:blipFill>
            <a:ln w="0"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30" name="Freeform: Shape 29">
              <a:extLst>
                <a:ext uri="{FF2B5EF4-FFF2-40B4-BE49-F238E27FC236}">
                  <a16:creationId xmlns:a16="http://schemas.microsoft.com/office/drawing/2014/main" id="{3ED545DD-D279-438F-A79D-E9CE05960AB1}"/>
                </a:ext>
              </a:extLst>
            </p:cNvPr>
            <p:cNvSpPr/>
            <p:nvPr/>
          </p:nvSpPr>
          <p:spPr>
            <a:xfrm>
              <a:off x="6316365" y="4816159"/>
              <a:ext cx="108347" cy="8572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13"/>
              <a:stretch>
                <a:fillRect/>
              </a:stretch>
            </a:blipFill>
            <a:ln w="0"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31" name="Freeform: Shape 30">
              <a:extLst>
                <a:ext uri="{FF2B5EF4-FFF2-40B4-BE49-F238E27FC236}">
                  <a16:creationId xmlns:a16="http://schemas.microsoft.com/office/drawing/2014/main" id="{E43F9315-342C-45C2-8838-34A765A18AEF}"/>
                </a:ext>
              </a:extLst>
            </p:cNvPr>
            <p:cNvSpPr/>
            <p:nvPr/>
          </p:nvSpPr>
          <p:spPr>
            <a:xfrm>
              <a:off x="5977222" y="4821844"/>
              <a:ext cx="678450" cy="582216"/>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29672 w 904600"/>
                <a:gd name="connsiteY3" fmla="*/ 7588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34435" y="658812"/>
                    <a:pt x="329672" y="758824"/>
                  </a:cubicBezTo>
                  <a:cubicBezTo>
                    <a:pt x="530491" y="760412"/>
                    <a:pt x="701676" y="774700"/>
                    <a:pt x="902495" y="776288"/>
                  </a:cubicBez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blipFill>
              <a:blip r:embed="rId12"/>
              <a:stretch>
                <a:fillRect/>
              </a:stretch>
            </a:blipFill>
            <a:ln w="31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32" name="Group 31">
              <a:extLst>
                <a:ext uri="{FF2B5EF4-FFF2-40B4-BE49-F238E27FC236}">
                  <a16:creationId xmlns:a16="http://schemas.microsoft.com/office/drawing/2014/main" id="{2FC930B5-D2E8-4A42-8705-D76BB3F308F1}"/>
                </a:ext>
              </a:extLst>
            </p:cNvPr>
            <p:cNvGrpSpPr/>
            <p:nvPr/>
          </p:nvGrpSpPr>
          <p:grpSpPr>
            <a:xfrm rot="21065011">
              <a:off x="6163647" y="4288856"/>
              <a:ext cx="229559" cy="147938"/>
              <a:chOff x="5136060" y="1710152"/>
              <a:chExt cx="538831" cy="347248"/>
            </a:xfrm>
          </p:grpSpPr>
          <p:sp>
            <p:nvSpPr>
              <p:cNvPr id="40" name="Oval 5">
                <a:extLst>
                  <a:ext uri="{FF2B5EF4-FFF2-40B4-BE49-F238E27FC236}">
                    <a16:creationId xmlns:a16="http://schemas.microsoft.com/office/drawing/2014/main" id="{CEF7FE40-BD6F-4FCB-BBD3-616EDDECF75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nvGrpSpPr>
              <p:cNvPr id="41" name="Group 40">
                <a:extLst>
                  <a:ext uri="{FF2B5EF4-FFF2-40B4-BE49-F238E27FC236}">
                    <a16:creationId xmlns:a16="http://schemas.microsoft.com/office/drawing/2014/main" id="{4795B95F-505F-445E-9044-00DE9DB782DE}"/>
                  </a:ext>
                </a:extLst>
              </p:cNvPr>
              <p:cNvGrpSpPr/>
              <p:nvPr/>
            </p:nvGrpSpPr>
            <p:grpSpPr>
              <a:xfrm rot="20545732">
                <a:off x="5242936" y="1710152"/>
                <a:ext cx="85726" cy="45719"/>
                <a:chOff x="5293988" y="1700325"/>
                <a:chExt cx="85726" cy="42639"/>
              </a:xfrm>
            </p:grpSpPr>
            <p:cxnSp>
              <p:nvCxnSpPr>
                <p:cNvPr id="47" name="Straight Connector 46">
                  <a:extLst>
                    <a:ext uri="{FF2B5EF4-FFF2-40B4-BE49-F238E27FC236}">
                      <a16:creationId xmlns:a16="http://schemas.microsoft.com/office/drawing/2014/main" id="{8D371EE7-921A-4A0E-8F85-EADBF3B6FC0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8" name="Straight Connector 47">
                  <a:extLst>
                    <a:ext uri="{FF2B5EF4-FFF2-40B4-BE49-F238E27FC236}">
                      <a16:creationId xmlns:a16="http://schemas.microsoft.com/office/drawing/2014/main" id="{41B6623F-4B13-44D6-8302-0F964FFB1F9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9" name="Straight Connector 48">
                  <a:extLst>
                    <a:ext uri="{FF2B5EF4-FFF2-40B4-BE49-F238E27FC236}">
                      <a16:creationId xmlns:a16="http://schemas.microsoft.com/office/drawing/2014/main" id="{41FE32D2-5F22-4DD6-BFD4-B8F7468BC0DE}"/>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2" name="Oval 4">
                <a:extLst>
                  <a:ext uri="{FF2B5EF4-FFF2-40B4-BE49-F238E27FC236}">
                    <a16:creationId xmlns:a16="http://schemas.microsoft.com/office/drawing/2014/main" id="{1D3D21DB-F077-40E3-98DB-B17F5FC9CD3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43" name="Oval 42">
                <a:extLst>
                  <a:ext uri="{FF2B5EF4-FFF2-40B4-BE49-F238E27FC236}">
                    <a16:creationId xmlns:a16="http://schemas.microsoft.com/office/drawing/2014/main" id="{4E7CD461-3ED6-4701-B9D7-A9892CA409E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44" name="Oval 43">
                <a:extLst>
                  <a:ext uri="{FF2B5EF4-FFF2-40B4-BE49-F238E27FC236}">
                    <a16:creationId xmlns:a16="http://schemas.microsoft.com/office/drawing/2014/main" id="{62D6C5EB-DC22-4F7E-BE18-3948C03F06B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dirty="0">
                  <a:solidFill>
                    <a:prstClr val="white"/>
                  </a:solidFill>
                  <a:latin typeface="Calibri" panose="020F0502020204030204"/>
                  <a:ea typeface="+mn-ea"/>
                </a:endParaRPr>
              </a:p>
            </p:txBody>
          </p:sp>
          <p:sp>
            <p:nvSpPr>
              <p:cNvPr id="45" name="Oval 44">
                <a:extLst>
                  <a:ext uri="{FF2B5EF4-FFF2-40B4-BE49-F238E27FC236}">
                    <a16:creationId xmlns:a16="http://schemas.microsoft.com/office/drawing/2014/main" id="{761BA9F7-81E7-460B-BA9F-2C8648CE544D}"/>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sp>
            <p:nvSpPr>
              <p:cNvPr id="46" name="Oval 45">
                <a:extLst>
                  <a:ext uri="{FF2B5EF4-FFF2-40B4-BE49-F238E27FC236}">
                    <a16:creationId xmlns:a16="http://schemas.microsoft.com/office/drawing/2014/main" id="{47B0BBCD-4CC3-4CFF-B6F1-44AFF6EA709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1530" kern="0">
                  <a:solidFill>
                    <a:prstClr val="white"/>
                  </a:solidFill>
                  <a:latin typeface="Calibri" panose="020F0502020204030204"/>
                  <a:ea typeface="+mn-ea"/>
                </a:endParaRPr>
              </a:p>
            </p:txBody>
          </p:sp>
        </p:grpSp>
        <p:sp>
          <p:nvSpPr>
            <p:cNvPr id="35" name="Freeform: Shape 34">
              <a:extLst>
                <a:ext uri="{FF2B5EF4-FFF2-40B4-BE49-F238E27FC236}">
                  <a16:creationId xmlns:a16="http://schemas.microsoft.com/office/drawing/2014/main" id="{BA577BDB-56CC-4AEC-ACB2-3D39A3D33B6B}"/>
                </a:ext>
              </a:extLst>
            </p:cNvPr>
            <p:cNvSpPr/>
            <p:nvPr/>
          </p:nvSpPr>
          <p:spPr>
            <a:xfrm>
              <a:off x="5969135" y="3831547"/>
              <a:ext cx="907896" cy="397975"/>
            </a:xfrm>
            <a:custGeom>
              <a:avLst/>
              <a:gdLst>
                <a:gd name="connsiteX0" fmla="*/ 0 w 516731"/>
                <a:gd name="connsiteY0" fmla="*/ 185738 h 195263"/>
                <a:gd name="connsiteX1" fmla="*/ 133350 w 516731"/>
                <a:gd name="connsiteY1" fmla="*/ 195263 h 195263"/>
                <a:gd name="connsiteX2" fmla="*/ 138112 w 516731"/>
                <a:gd name="connsiteY2" fmla="*/ 107157 h 195263"/>
                <a:gd name="connsiteX3" fmla="*/ 154781 w 516731"/>
                <a:gd name="connsiteY3" fmla="*/ 192882 h 195263"/>
                <a:gd name="connsiteX4" fmla="*/ 247650 w 516731"/>
                <a:gd name="connsiteY4" fmla="*/ 192882 h 195263"/>
                <a:gd name="connsiteX5" fmla="*/ 252412 w 516731"/>
                <a:gd name="connsiteY5" fmla="*/ 92869 h 195263"/>
                <a:gd name="connsiteX6" fmla="*/ 276225 w 516731"/>
                <a:gd name="connsiteY6" fmla="*/ 195263 h 195263"/>
                <a:gd name="connsiteX7" fmla="*/ 354806 w 516731"/>
                <a:gd name="connsiteY7" fmla="*/ 190500 h 195263"/>
                <a:gd name="connsiteX8" fmla="*/ 371475 w 516731"/>
                <a:gd name="connsiteY8" fmla="*/ 107157 h 195263"/>
                <a:gd name="connsiteX9" fmla="*/ 378619 w 516731"/>
                <a:gd name="connsiteY9" fmla="*/ 192882 h 195263"/>
                <a:gd name="connsiteX10" fmla="*/ 516731 w 516731"/>
                <a:gd name="connsiteY10" fmla="*/ 192882 h 195263"/>
                <a:gd name="connsiteX11" fmla="*/ 359569 w 516731"/>
                <a:gd name="connsiteY11" fmla="*/ 4763 h 195263"/>
                <a:gd name="connsiteX12" fmla="*/ 223837 w 516731"/>
                <a:gd name="connsiteY12" fmla="*/ 0 h 195263"/>
                <a:gd name="connsiteX13" fmla="*/ 97631 w 516731"/>
                <a:gd name="connsiteY13" fmla="*/ 69057 h 195263"/>
                <a:gd name="connsiteX14" fmla="*/ 0 w 516731"/>
                <a:gd name="connsiteY14" fmla="*/ 185738 h 195263"/>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76212 w 516731"/>
                <a:gd name="connsiteY12" fmla="*/ 0 h 200025"/>
                <a:gd name="connsiteX13" fmla="*/ 97631 w 516731"/>
                <a:gd name="connsiteY13" fmla="*/ 73819 h 200025"/>
                <a:gd name="connsiteX14" fmla="*/ 0 w 516731"/>
                <a:gd name="connsiteY14" fmla="*/ 190500 h 200025"/>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76212 w 516731"/>
                <a:gd name="connsiteY12" fmla="*/ 0 h 200025"/>
                <a:gd name="connsiteX13" fmla="*/ 80962 w 516731"/>
                <a:gd name="connsiteY13" fmla="*/ 73819 h 200025"/>
                <a:gd name="connsiteX14" fmla="*/ 0 w 516731"/>
                <a:gd name="connsiteY14" fmla="*/ 190500 h 200025"/>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95262 w 516731"/>
                <a:gd name="connsiteY12" fmla="*/ 0 h 200025"/>
                <a:gd name="connsiteX13" fmla="*/ 80962 w 516731"/>
                <a:gd name="connsiteY13" fmla="*/ 73819 h 200025"/>
                <a:gd name="connsiteX14" fmla="*/ 0 w 516731"/>
                <a:gd name="connsiteY14" fmla="*/ 190500 h 200025"/>
                <a:gd name="connsiteX0" fmla="*/ 0 w 516731"/>
                <a:gd name="connsiteY0" fmla="*/ 194156 h 203681"/>
                <a:gd name="connsiteX1" fmla="*/ 133350 w 516731"/>
                <a:gd name="connsiteY1" fmla="*/ 203681 h 203681"/>
                <a:gd name="connsiteX2" fmla="*/ 138112 w 516731"/>
                <a:gd name="connsiteY2" fmla="*/ 115575 h 203681"/>
                <a:gd name="connsiteX3" fmla="*/ 154781 w 516731"/>
                <a:gd name="connsiteY3" fmla="*/ 201300 h 203681"/>
                <a:gd name="connsiteX4" fmla="*/ 247650 w 516731"/>
                <a:gd name="connsiteY4" fmla="*/ 201300 h 203681"/>
                <a:gd name="connsiteX5" fmla="*/ 252412 w 516731"/>
                <a:gd name="connsiteY5" fmla="*/ 101287 h 203681"/>
                <a:gd name="connsiteX6" fmla="*/ 276225 w 516731"/>
                <a:gd name="connsiteY6" fmla="*/ 203681 h 203681"/>
                <a:gd name="connsiteX7" fmla="*/ 354806 w 516731"/>
                <a:gd name="connsiteY7" fmla="*/ 198918 h 203681"/>
                <a:gd name="connsiteX8" fmla="*/ 371475 w 516731"/>
                <a:gd name="connsiteY8" fmla="*/ 115575 h 203681"/>
                <a:gd name="connsiteX9" fmla="*/ 378619 w 516731"/>
                <a:gd name="connsiteY9" fmla="*/ 201300 h 203681"/>
                <a:gd name="connsiteX10" fmla="*/ 516731 w 516731"/>
                <a:gd name="connsiteY10" fmla="*/ 201300 h 203681"/>
                <a:gd name="connsiteX11" fmla="*/ 359569 w 516731"/>
                <a:gd name="connsiteY11" fmla="*/ 13181 h 203681"/>
                <a:gd name="connsiteX12" fmla="*/ 195262 w 516731"/>
                <a:gd name="connsiteY12" fmla="*/ 3656 h 203681"/>
                <a:gd name="connsiteX13" fmla="*/ 80962 w 516731"/>
                <a:gd name="connsiteY13" fmla="*/ 77475 h 203681"/>
                <a:gd name="connsiteX14" fmla="*/ 0 w 516731"/>
                <a:gd name="connsiteY14" fmla="*/ 194156 h 203681"/>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731" h="204820">
                  <a:moveTo>
                    <a:pt x="0" y="195295"/>
                  </a:moveTo>
                  <a:lnTo>
                    <a:pt x="133350" y="204820"/>
                  </a:lnTo>
                  <a:lnTo>
                    <a:pt x="138112" y="116714"/>
                  </a:lnTo>
                  <a:cubicBezTo>
                    <a:pt x="143668" y="145289"/>
                    <a:pt x="144462" y="173864"/>
                    <a:pt x="154781" y="202439"/>
                  </a:cubicBezTo>
                  <a:lnTo>
                    <a:pt x="247650" y="202439"/>
                  </a:lnTo>
                  <a:lnTo>
                    <a:pt x="252412" y="102426"/>
                  </a:lnTo>
                  <a:cubicBezTo>
                    <a:pt x="260350" y="136557"/>
                    <a:pt x="249236" y="168307"/>
                    <a:pt x="276225" y="204820"/>
                  </a:cubicBezTo>
                  <a:lnTo>
                    <a:pt x="364331" y="202438"/>
                  </a:lnTo>
                  <a:lnTo>
                    <a:pt x="371475" y="116714"/>
                  </a:lnTo>
                  <a:lnTo>
                    <a:pt x="378619" y="202439"/>
                  </a:lnTo>
                  <a:lnTo>
                    <a:pt x="516731" y="202439"/>
                  </a:lnTo>
                  <a:cubicBezTo>
                    <a:pt x="492919" y="118302"/>
                    <a:pt x="431006" y="62738"/>
                    <a:pt x="359569" y="14320"/>
                  </a:cubicBezTo>
                  <a:cubicBezTo>
                    <a:pt x="304800" y="4001"/>
                    <a:pt x="269081" y="-6318"/>
                    <a:pt x="195262" y="4795"/>
                  </a:cubicBezTo>
                  <a:cubicBezTo>
                    <a:pt x="145255" y="19876"/>
                    <a:pt x="116681" y="42102"/>
                    <a:pt x="80962" y="78614"/>
                  </a:cubicBezTo>
                  <a:lnTo>
                    <a:pt x="0" y="195295"/>
                  </a:lnTo>
                  <a:close/>
                </a:path>
              </a:pathLst>
            </a:custGeom>
            <a:solidFill>
              <a:srgbClr val="BB8E33"/>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sz="2040" kern="0" dirty="0">
                <a:solidFill>
                  <a:prstClr val="white"/>
                </a:solidFill>
                <a:latin typeface="Calibri" panose="020F0502020204030204"/>
                <a:ea typeface="+mn-ea"/>
              </a:endParaRPr>
            </a:p>
          </p:txBody>
        </p:sp>
      </p:grpSp>
      <p:pic>
        <p:nvPicPr>
          <p:cNvPr id="4" name="Picture 3" descr="A picture containing scissors&#10;&#10;Description automatically generated">
            <a:extLst>
              <a:ext uri="{FF2B5EF4-FFF2-40B4-BE49-F238E27FC236}">
                <a16:creationId xmlns:a16="http://schemas.microsoft.com/office/drawing/2014/main" id="{F03D6499-EA2F-41CA-9D73-652C9E2F1B8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rot="19632388" flipH="1">
            <a:off x="4520188" y="2138127"/>
            <a:ext cx="3325140" cy="3325140"/>
          </a:xfrm>
          <a:prstGeom prst="rect">
            <a:avLst/>
          </a:prstGeom>
        </p:spPr>
      </p:pic>
    </p:spTree>
    <p:custDataLst>
      <p:tags r:id="rId1"/>
    </p:custDataLst>
    <p:extLst>
      <p:ext uri="{BB962C8B-B14F-4D97-AF65-F5344CB8AC3E}">
        <p14:creationId xmlns:p14="http://schemas.microsoft.com/office/powerpoint/2010/main" val="141831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0"/>
                                  </p:stCondLst>
                                  <p:childTnLst>
                                    <p:animMotion origin="layout" path="M 3.05556E-6 -1.11111E-6 L -0.52205 -0.06667 " pathEditMode="relative" rAng="0" ptsTypes="AA">
                                      <p:cBhvr>
                                        <p:cTn id="6" dur="2000" fill="hold"/>
                                        <p:tgtEl>
                                          <p:spTgt spid="14"/>
                                        </p:tgtEl>
                                        <p:attrNameLst>
                                          <p:attrName>ppt_x</p:attrName>
                                          <p:attrName>ppt_y</p:attrName>
                                        </p:attrNameLst>
                                      </p:cBhvr>
                                      <p:rCtr x="-26111" y="-3333"/>
                                    </p:animMotion>
                                  </p:childTnLst>
                                </p:cTn>
                              </p:par>
                            </p:childTnLst>
                          </p:cTn>
                        </p:par>
                        <p:par>
                          <p:cTn id="7" fill="hold">
                            <p:stCondLst>
                              <p:cond delay="3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3500"/>
                            </p:stCondLst>
                            <p:childTnLst>
                              <p:par>
                                <p:cTn id="12" presetID="32" presetClass="emph" presetSubtype="0" fill="hold" nodeType="after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par>
                          <p:cTn id="18" fill="hold">
                            <p:stCondLst>
                              <p:cond delay="4500"/>
                            </p:stCondLst>
                            <p:childTnLst>
                              <p:par>
                                <p:cTn id="19" presetID="1" presetClass="exit" presetSubtype="0" fill="hold" nodeType="after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xfrm>
            <a:off x="354369" y="139671"/>
            <a:ext cx="2834594" cy="1143000"/>
          </a:xfrm>
        </p:spPr>
        <p:txBody>
          <a:bodyPr/>
          <a:lstStyle/>
          <a:p>
            <a:pPr algn="l"/>
            <a:r>
              <a:rPr lang="en-US" altLang="en-US" b="1" dirty="0"/>
              <a:t>Believe</a:t>
            </a:r>
          </a:p>
        </p:txBody>
      </p:sp>
      <p:sp>
        <p:nvSpPr>
          <p:cNvPr id="134147" name="Content Placeholder 2"/>
          <p:cNvSpPr>
            <a:spLocks noGrp="1"/>
          </p:cNvSpPr>
          <p:nvPr>
            <p:ph idx="1"/>
          </p:nvPr>
        </p:nvSpPr>
        <p:spPr>
          <a:xfrm>
            <a:off x="2766840" y="2804169"/>
            <a:ext cx="6256826" cy="3340432"/>
          </a:xfrm>
        </p:spPr>
        <p:txBody>
          <a:bodyPr/>
          <a:lstStyle/>
          <a:p>
            <a:pPr>
              <a:spcBef>
                <a:spcPct val="0"/>
              </a:spcBef>
              <a:spcAft>
                <a:spcPts val="1000"/>
              </a:spcAft>
              <a:defRPr/>
            </a:pPr>
            <a:r>
              <a:rPr lang="en-US" dirty="0"/>
              <a:t>It is important to understand that your customer believes that your establishment has not met their needs.</a:t>
            </a:r>
          </a:p>
          <a:p>
            <a:pPr marL="640080" indent="-457200">
              <a:spcBef>
                <a:spcPct val="0"/>
              </a:spcBef>
              <a:spcAft>
                <a:spcPts val="600"/>
              </a:spcAft>
              <a:buFont typeface="Wingdings" panose="05000000000000000000" pitchFamily="2" charset="2"/>
              <a:buChar char="Ø"/>
              <a:defRPr/>
            </a:pPr>
            <a:r>
              <a:rPr lang="en-US" sz="2600" dirty="0"/>
              <a:t>Legitimacy of the complaint is irrelevant</a:t>
            </a:r>
          </a:p>
          <a:p>
            <a:pPr marL="640080" indent="-457200">
              <a:spcBef>
                <a:spcPct val="0"/>
              </a:spcBef>
              <a:spcAft>
                <a:spcPts val="600"/>
              </a:spcAft>
              <a:buFont typeface="Wingdings" panose="05000000000000000000" pitchFamily="2" charset="2"/>
              <a:buChar char="Ø"/>
              <a:defRPr/>
            </a:pPr>
            <a:r>
              <a:rPr lang="en-US" sz="2600" dirty="0"/>
              <a:t>Every person is different</a:t>
            </a:r>
          </a:p>
          <a:p>
            <a:pPr marL="640080" indent="-457200">
              <a:spcBef>
                <a:spcPct val="0"/>
              </a:spcBef>
              <a:spcAft>
                <a:spcPts val="600"/>
              </a:spcAft>
              <a:buFont typeface="Wingdings" panose="05000000000000000000" pitchFamily="2" charset="2"/>
              <a:buChar char="Ø"/>
              <a:defRPr/>
            </a:pPr>
            <a:r>
              <a:rPr lang="en-US" sz="2600" dirty="0"/>
              <a:t>Personal perception affects the perception of the service</a:t>
            </a:r>
          </a:p>
        </p:txBody>
      </p:sp>
      <p:pic>
        <p:nvPicPr>
          <p:cNvPr id="19" name="Picture 18" descr="A close up of an animal&#10;&#10;Description automatically generated">
            <a:extLst>
              <a:ext uri="{FF2B5EF4-FFF2-40B4-BE49-F238E27FC236}">
                <a16:creationId xmlns:a16="http://schemas.microsoft.com/office/drawing/2014/main" id="{B43708C0-43C2-41E1-8595-C5302A2B53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24544" b="25228"/>
          <a:stretch/>
        </p:blipFill>
        <p:spPr>
          <a:xfrm rot="18197652" flipV="1">
            <a:off x="2048520" y="1193509"/>
            <a:ext cx="1659036" cy="945573"/>
          </a:xfrm>
          <a:prstGeom prst="rect">
            <a:avLst/>
          </a:prstGeom>
        </p:spPr>
      </p:pic>
      <p:pic>
        <p:nvPicPr>
          <p:cNvPr id="20" name="Picture 19" descr="A close up of an animal&#10;&#10;Description automatically generated">
            <a:extLst>
              <a:ext uri="{FF2B5EF4-FFF2-40B4-BE49-F238E27FC236}">
                <a16:creationId xmlns:a16="http://schemas.microsoft.com/office/drawing/2014/main" id="{1C8EA5B3-D974-4F54-821A-D3DC05E7468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Removal>
                    </a14:imgEffect>
                  </a14:imgLayer>
                </a14:imgProps>
              </a:ext>
            </a:extLst>
          </a:blip>
          <a:srcRect l="41533" t="45741" r="5775" b="25228"/>
          <a:stretch/>
        </p:blipFill>
        <p:spPr>
          <a:xfrm rot="2073070">
            <a:off x="6095610" y="1026259"/>
            <a:ext cx="2576947" cy="945573"/>
          </a:xfrm>
          <a:prstGeom prst="rect">
            <a:avLst/>
          </a:prstGeom>
        </p:spPr>
      </p:pic>
      <p:pic>
        <p:nvPicPr>
          <p:cNvPr id="21" name="Picture 20">
            <a:extLst>
              <a:ext uri="{FF2B5EF4-FFF2-40B4-BE49-F238E27FC236}">
                <a16:creationId xmlns:a16="http://schemas.microsoft.com/office/drawing/2014/main" id="{2EECBE41-AB93-4B77-8B10-1D74029ACE0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0800000" flipV="1">
            <a:off x="211774" y="3546044"/>
            <a:ext cx="2269928" cy="3416133"/>
          </a:xfrm>
          <a:prstGeom prst="rect">
            <a:avLst/>
          </a:prstGeom>
        </p:spPr>
      </p:pic>
      <p:pic>
        <p:nvPicPr>
          <p:cNvPr id="18" name="Picture 17" descr="A close up of an animal&#10;&#10;Description automatically generated">
            <a:extLst>
              <a:ext uri="{FF2B5EF4-FFF2-40B4-BE49-F238E27FC236}">
                <a16:creationId xmlns:a16="http://schemas.microsoft.com/office/drawing/2014/main" id="{3F2FAFD8-D83C-4D74-A831-EA0B8D0642A9}"/>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17715521" flipV="1">
            <a:off x="694079" y="2289679"/>
            <a:ext cx="2576947" cy="945573"/>
          </a:xfrm>
          <a:prstGeom prst="rect">
            <a:avLst/>
          </a:prstGeom>
        </p:spPr>
      </p:pic>
      <p:pic>
        <p:nvPicPr>
          <p:cNvPr id="22" name="Picture 21" descr="A close up of an animal&#10;&#10;Description automatically generated">
            <a:extLst>
              <a:ext uri="{FF2B5EF4-FFF2-40B4-BE49-F238E27FC236}">
                <a16:creationId xmlns:a16="http://schemas.microsoft.com/office/drawing/2014/main" id="{AA8CFFFB-4EF7-4594-B43A-AA6845A5998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0502" t="55599" r="35651" b="24936"/>
          <a:stretch/>
        </p:blipFill>
        <p:spPr>
          <a:xfrm rot="19369914" flipV="1">
            <a:off x="3368349" y="496105"/>
            <a:ext cx="1166257" cy="633986"/>
          </a:xfrm>
          <a:prstGeom prst="rect">
            <a:avLst/>
          </a:prstGeom>
        </p:spPr>
      </p:pic>
      <p:pic>
        <p:nvPicPr>
          <p:cNvPr id="23" name="Picture 22" descr="A close up of an animal&#10;&#10;Description automatically generated">
            <a:extLst>
              <a:ext uri="{FF2B5EF4-FFF2-40B4-BE49-F238E27FC236}">
                <a16:creationId xmlns:a16="http://schemas.microsoft.com/office/drawing/2014/main" id="{6FF335D9-F2DA-4F5A-8FBC-4D9C0CFC239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5775" b="25228"/>
          <a:stretch/>
        </p:blipFill>
        <p:spPr>
          <a:xfrm rot="1119568">
            <a:off x="4379174" y="374660"/>
            <a:ext cx="2576947" cy="945573"/>
          </a:xfrm>
          <a:prstGeom prst="rect">
            <a:avLst/>
          </a:prstGeom>
        </p:spPr>
      </p:pic>
    </p:spTree>
    <p:custDataLst>
      <p:tags r:id="rId1"/>
    </p:custDataLst>
    <p:extLst>
      <p:ext uri="{BB962C8B-B14F-4D97-AF65-F5344CB8AC3E}">
        <p14:creationId xmlns:p14="http://schemas.microsoft.com/office/powerpoint/2010/main" val="356304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xfrm>
            <a:off x="354369" y="139671"/>
            <a:ext cx="2834594" cy="1143000"/>
          </a:xfrm>
        </p:spPr>
        <p:txBody>
          <a:bodyPr/>
          <a:lstStyle/>
          <a:p>
            <a:pPr algn="l"/>
            <a:r>
              <a:rPr lang="en-US" altLang="en-US" b="1" dirty="0"/>
              <a:t>Listen</a:t>
            </a:r>
          </a:p>
        </p:txBody>
      </p:sp>
      <p:pic>
        <p:nvPicPr>
          <p:cNvPr id="19" name="Picture 18" descr="A close up of an animal&#10;&#10;Description automatically generated">
            <a:extLst>
              <a:ext uri="{FF2B5EF4-FFF2-40B4-BE49-F238E27FC236}">
                <a16:creationId xmlns:a16="http://schemas.microsoft.com/office/drawing/2014/main" id="{B43708C0-43C2-41E1-8595-C5302A2B53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24544" b="25228"/>
          <a:stretch/>
        </p:blipFill>
        <p:spPr>
          <a:xfrm rot="18197652" flipV="1">
            <a:off x="2048520" y="1193509"/>
            <a:ext cx="1659036" cy="945573"/>
          </a:xfrm>
          <a:prstGeom prst="rect">
            <a:avLst/>
          </a:prstGeom>
        </p:spPr>
      </p:pic>
      <p:pic>
        <p:nvPicPr>
          <p:cNvPr id="21" name="Picture 20">
            <a:extLst>
              <a:ext uri="{FF2B5EF4-FFF2-40B4-BE49-F238E27FC236}">
                <a16:creationId xmlns:a16="http://schemas.microsoft.com/office/drawing/2014/main" id="{2EECBE41-AB93-4B77-8B10-1D74029AC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0800000" flipV="1">
            <a:off x="211774" y="3546044"/>
            <a:ext cx="2269928" cy="3416133"/>
          </a:xfrm>
          <a:prstGeom prst="rect">
            <a:avLst/>
          </a:prstGeom>
        </p:spPr>
      </p:pic>
      <p:pic>
        <p:nvPicPr>
          <p:cNvPr id="18" name="Picture 17" descr="A close up of an animal&#10;&#10;Description automatically generated">
            <a:extLst>
              <a:ext uri="{FF2B5EF4-FFF2-40B4-BE49-F238E27FC236}">
                <a16:creationId xmlns:a16="http://schemas.microsoft.com/office/drawing/2014/main" id="{3F2FAFD8-D83C-4D74-A831-EA0B8D0642A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17715521" flipV="1">
            <a:off x="694079" y="2289679"/>
            <a:ext cx="2576947" cy="945573"/>
          </a:xfrm>
          <a:prstGeom prst="rect">
            <a:avLst/>
          </a:prstGeom>
        </p:spPr>
      </p:pic>
      <p:pic>
        <p:nvPicPr>
          <p:cNvPr id="22" name="Picture 21" descr="A close up of an animal&#10;&#10;Description automatically generated">
            <a:extLst>
              <a:ext uri="{FF2B5EF4-FFF2-40B4-BE49-F238E27FC236}">
                <a16:creationId xmlns:a16="http://schemas.microsoft.com/office/drawing/2014/main" id="{AA8CFFFB-4EF7-4594-B43A-AA6845A5998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0502" t="55599" r="35651" b="24936"/>
          <a:stretch/>
        </p:blipFill>
        <p:spPr>
          <a:xfrm rot="19369914" flipV="1">
            <a:off x="3368349" y="496105"/>
            <a:ext cx="1166257" cy="633986"/>
          </a:xfrm>
          <a:prstGeom prst="rect">
            <a:avLst/>
          </a:prstGeom>
        </p:spPr>
      </p:pic>
      <p:pic>
        <p:nvPicPr>
          <p:cNvPr id="23" name="Picture 22" descr="A close up of an animal&#10;&#10;Description automatically generated">
            <a:extLst>
              <a:ext uri="{FF2B5EF4-FFF2-40B4-BE49-F238E27FC236}">
                <a16:creationId xmlns:a16="http://schemas.microsoft.com/office/drawing/2014/main" id="{6FF335D9-F2DA-4F5A-8FBC-4D9C0CFC239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5775" b="25228"/>
          <a:stretch/>
        </p:blipFill>
        <p:spPr>
          <a:xfrm rot="1119568">
            <a:off x="4379174" y="374660"/>
            <a:ext cx="2576947" cy="945573"/>
          </a:xfrm>
          <a:prstGeom prst="rect">
            <a:avLst/>
          </a:prstGeom>
        </p:spPr>
      </p:pic>
      <p:sp>
        <p:nvSpPr>
          <p:cNvPr id="11" name="Content Placeholder 2">
            <a:extLst>
              <a:ext uri="{FF2B5EF4-FFF2-40B4-BE49-F238E27FC236}">
                <a16:creationId xmlns:a16="http://schemas.microsoft.com/office/drawing/2014/main" id="{369F8CD8-009F-41F7-85E9-2439427697AD}"/>
              </a:ext>
            </a:extLst>
          </p:cNvPr>
          <p:cNvSpPr txBox="1">
            <a:spLocks/>
          </p:cNvSpPr>
          <p:nvPr/>
        </p:nvSpPr>
        <p:spPr bwMode="auto">
          <a:xfrm>
            <a:off x="2795220" y="2433964"/>
            <a:ext cx="6277660" cy="40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chemeClr val="tx1"/>
                </a:solidFill>
                <a:latin typeface="+mn-lt"/>
                <a:ea typeface="MS PGothic" panose="020B0600070205080204" pitchFamily="34" charset="-128"/>
                <a:cs typeface="+mn-cs"/>
              </a:defRPr>
            </a:lvl1pPr>
            <a:lvl2pPr marL="731520" indent="-182880" algn="l" defTabSz="457200" rtl="0" eaLnBrk="0" fontAlgn="base" hangingPunct="0">
              <a:spcBef>
                <a:spcPct val="20000"/>
              </a:spcBef>
              <a:spcAft>
                <a:spcPct val="0"/>
              </a:spcAft>
              <a:buFont typeface="Wingdings" panose="05000000000000000000" pitchFamily="2" charset="2"/>
              <a:buChar char="Ø"/>
              <a:defRPr sz="26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000"/>
              </a:spcAft>
            </a:pPr>
            <a:r>
              <a:rPr lang="en-US" altLang="en-US" dirty="0"/>
              <a:t>To properly address a customer complaint, first identify the actual issue.</a:t>
            </a:r>
            <a:endParaRPr lang="en-US" altLang="en-US" sz="900" dirty="0"/>
          </a:p>
          <a:p>
            <a:pPr marL="639763" lvl="1" indent="-457200">
              <a:spcBef>
                <a:spcPct val="0"/>
              </a:spcBef>
            </a:pPr>
            <a:r>
              <a:rPr lang="en-US" altLang="en-US" dirty="0"/>
              <a:t>Listen attentively to the customers concern</a:t>
            </a:r>
          </a:p>
          <a:p>
            <a:pPr marL="639763" lvl="1" indent="-457200">
              <a:spcBef>
                <a:spcPct val="0"/>
              </a:spcBef>
            </a:pPr>
            <a:r>
              <a:rPr lang="en-US" altLang="en-US" dirty="0"/>
              <a:t>Do not become defensive</a:t>
            </a:r>
          </a:p>
          <a:p>
            <a:pPr marL="639763" lvl="1" indent="-457200">
              <a:spcBef>
                <a:spcPct val="0"/>
              </a:spcBef>
              <a:spcAft>
                <a:spcPts val="1000"/>
              </a:spcAft>
            </a:pPr>
            <a:r>
              <a:rPr lang="en-US" altLang="en-US" dirty="0"/>
              <a:t>Clarify your interpretation of the issue</a:t>
            </a:r>
          </a:p>
          <a:p>
            <a:pPr>
              <a:spcBef>
                <a:spcPct val="0"/>
              </a:spcBef>
              <a:spcAft>
                <a:spcPts val="1000"/>
              </a:spcAft>
            </a:pPr>
            <a:r>
              <a:rPr lang="en-US" altLang="en-US" sz="2600" dirty="0"/>
              <a:t>These actions will provide the insight necessary to rectify the issue.</a:t>
            </a:r>
          </a:p>
        </p:txBody>
      </p:sp>
      <p:pic>
        <p:nvPicPr>
          <p:cNvPr id="12" name="Picture 11" descr="A close up of an animal&#10;&#10;Description automatically generated">
            <a:extLst>
              <a:ext uri="{FF2B5EF4-FFF2-40B4-BE49-F238E27FC236}">
                <a16:creationId xmlns:a16="http://schemas.microsoft.com/office/drawing/2014/main" id="{5B5387A3-2593-4F3D-A45F-24C671A95ACD}"/>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rot="8765081" flipV="1">
            <a:off x="5738927" y="678514"/>
            <a:ext cx="989703" cy="945573"/>
          </a:xfrm>
          <a:prstGeom prst="rect">
            <a:avLst/>
          </a:prstGeom>
        </p:spPr>
      </p:pic>
      <p:pic>
        <p:nvPicPr>
          <p:cNvPr id="13" name="Picture 12" descr="A close up of an animal&#10;&#10;Description automatically generated">
            <a:extLst>
              <a:ext uri="{FF2B5EF4-FFF2-40B4-BE49-F238E27FC236}">
                <a16:creationId xmlns:a16="http://schemas.microsoft.com/office/drawing/2014/main" id="{FC5CD0C0-4B79-4A02-9C42-C0186A6F9029}"/>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Removal>
                    </a14:imgEffect>
                  </a14:imgLayer>
                </a14:imgProps>
              </a:ext>
            </a:extLst>
          </a:blip>
          <a:srcRect l="41533" t="45741" r="5775" b="25228"/>
          <a:stretch/>
        </p:blipFill>
        <p:spPr>
          <a:xfrm rot="2073070">
            <a:off x="6095610" y="1026259"/>
            <a:ext cx="2576947" cy="945573"/>
          </a:xfrm>
          <a:prstGeom prst="rect">
            <a:avLst/>
          </a:prstGeom>
        </p:spPr>
      </p:pic>
    </p:spTree>
    <p:custDataLst>
      <p:tags r:id="rId1"/>
    </p:custDataLst>
    <p:extLst>
      <p:ext uri="{BB962C8B-B14F-4D97-AF65-F5344CB8AC3E}">
        <p14:creationId xmlns:p14="http://schemas.microsoft.com/office/powerpoint/2010/main" val="30005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xfrm>
            <a:off x="354369" y="139671"/>
            <a:ext cx="2834594" cy="1143000"/>
          </a:xfrm>
        </p:spPr>
        <p:txBody>
          <a:bodyPr/>
          <a:lstStyle/>
          <a:p>
            <a:pPr algn="l"/>
            <a:r>
              <a:rPr lang="en-US" altLang="en-US" b="1" dirty="0"/>
              <a:t>Apologize</a:t>
            </a:r>
          </a:p>
        </p:txBody>
      </p:sp>
      <p:pic>
        <p:nvPicPr>
          <p:cNvPr id="19" name="Picture 18" descr="A close up of an animal&#10;&#10;Description automatically generated">
            <a:extLst>
              <a:ext uri="{FF2B5EF4-FFF2-40B4-BE49-F238E27FC236}">
                <a16:creationId xmlns:a16="http://schemas.microsoft.com/office/drawing/2014/main" id="{B43708C0-43C2-41E1-8595-C5302A2B53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24544" b="25228"/>
          <a:stretch/>
        </p:blipFill>
        <p:spPr>
          <a:xfrm rot="18197652" flipV="1">
            <a:off x="2048520" y="1193509"/>
            <a:ext cx="1659036" cy="945573"/>
          </a:xfrm>
          <a:prstGeom prst="rect">
            <a:avLst/>
          </a:prstGeom>
        </p:spPr>
      </p:pic>
      <p:pic>
        <p:nvPicPr>
          <p:cNvPr id="21" name="Picture 20">
            <a:extLst>
              <a:ext uri="{FF2B5EF4-FFF2-40B4-BE49-F238E27FC236}">
                <a16:creationId xmlns:a16="http://schemas.microsoft.com/office/drawing/2014/main" id="{2EECBE41-AB93-4B77-8B10-1D74029AC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0800000" flipV="1">
            <a:off x="211774" y="3546044"/>
            <a:ext cx="2269928" cy="3416133"/>
          </a:xfrm>
          <a:prstGeom prst="rect">
            <a:avLst/>
          </a:prstGeom>
        </p:spPr>
      </p:pic>
      <p:pic>
        <p:nvPicPr>
          <p:cNvPr id="18" name="Picture 17" descr="A close up of an animal&#10;&#10;Description automatically generated">
            <a:extLst>
              <a:ext uri="{FF2B5EF4-FFF2-40B4-BE49-F238E27FC236}">
                <a16:creationId xmlns:a16="http://schemas.microsoft.com/office/drawing/2014/main" id="{3F2FAFD8-D83C-4D74-A831-EA0B8D0642A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17715521" flipV="1">
            <a:off x="694079" y="2289679"/>
            <a:ext cx="2576947" cy="945573"/>
          </a:xfrm>
          <a:prstGeom prst="rect">
            <a:avLst/>
          </a:prstGeom>
        </p:spPr>
      </p:pic>
      <p:pic>
        <p:nvPicPr>
          <p:cNvPr id="22" name="Picture 21" descr="A close up of an animal&#10;&#10;Description automatically generated">
            <a:extLst>
              <a:ext uri="{FF2B5EF4-FFF2-40B4-BE49-F238E27FC236}">
                <a16:creationId xmlns:a16="http://schemas.microsoft.com/office/drawing/2014/main" id="{AA8CFFFB-4EF7-4594-B43A-AA6845A5998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0502" t="55599" r="35651" b="24936"/>
          <a:stretch/>
        </p:blipFill>
        <p:spPr>
          <a:xfrm rot="19369914" flipV="1">
            <a:off x="3368349" y="496105"/>
            <a:ext cx="1166257" cy="633986"/>
          </a:xfrm>
          <a:prstGeom prst="rect">
            <a:avLst/>
          </a:prstGeom>
        </p:spPr>
      </p:pic>
      <p:sp>
        <p:nvSpPr>
          <p:cNvPr id="11" name="Content Placeholder 2">
            <a:extLst>
              <a:ext uri="{FF2B5EF4-FFF2-40B4-BE49-F238E27FC236}">
                <a16:creationId xmlns:a16="http://schemas.microsoft.com/office/drawing/2014/main" id="{ADE40EAE-AE5F-4191-99F5-F40BC7B97C60}"/>
              </a:ext>
            </a:extLst>
          </p:cNvPr>
          <p:cNvSpPr txBox="1">
            <a:spLocks/>
          </p:cNvSpPr>
          <p:nvPr/>
        </p:nvSpPr>
        <p:spPr bwMode="auto">
          <a:xfrm>
            <a:off x="2963226" y="1991730"/>
            <a:ext cx="5969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chemeClr val="tx1"/>
                </a:solidFill>
                <a:latin typeface="+mn-lt"/>
                <a:ea typeface="MS PGothic" panose="020B0600070205080204" pitchFamily="34" charset="-128"/>
                <a:cs typeface="+mn-cs"/>
              </a:defRPr>
            </a:lvl1pPr>
            <a:lvl2pPr marL="731520" indent="-182880" algn="l" defTabSz="457200" rtl="0" eaLnBrk="0" fontAlgn="base" hangingPunct="0">
              <a:spcBef>
                <a:spcPct val="20000"/>
              </a:spcBef>
              <a:spcAft>
                <a:spcPct val="0"/>
              </a:spcAft>
              <a:buFont typeface="Wingdings" panose="05000000000000000000" pitchFamily="2" charset="2"/>
              <a:buChar char="Ø"/>
              <a:defRPr sz="26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000"/>
              </a:spcAft>
              <a:defRPr/>
            </a:pPr>
            <a:r>
              <a:rPr lang="en-US" altLang="en-US" dirty="0"/>
              <a:t>A sincere apology shows the customers that you empathize with their concerns.</a:t>
            </a:r>
          </a:p>
          <a:p>
            <a:pPr>
              <a:spcBef>
                <a:spcPct val="0"/>
              </a:spcBef>
              <a:spcAft>
                <a:spcPts val="1000"/>
              </a:spcAft>
              <a:defRPr/>
            </a:pPr>
            <a:r>
              <a:rPr lang="en-US" altLang="en-US" dirty="0"/>
              <a:t>When you apologize you:</a:t>
            </a:r>
          </a:p>
          <a:p>
            <a:pPr marL="639763" lvl="1">
              <a:spcBef>
                <a:spcPct val="0"/>
              </a:spcBef>
              <a:spcAft>
                <a:spcPts val="600"/>
              </a:spcAft>
              <a:defRPr/>
            </a:pPr>
            <a:r>
              <a:rPr lang="en-US" altLang="en-US" dirty="0"/>
              <a:t>Take ownership of the issue</a:t>
            </a:r>
          </a:p>
          <a:p>
            <a:pPr marL="639763" lvl="1">
              <a:spcBef>
                <a:spcPct val="0"/>
              </a:spcBef>
              <a:spcAft>
                <a:spcPts val="600"/>
              </a:spcAft>
              <a:defRPr/>
            </a:pPr>
            <a:r>
              <a:rPr lang="en-US" altLang="en-US" dirty="0"/>
              <a:t>Comfort the customer</a:t>
            </a:r>
          </a:p>
          <a:p>
            <a:pPr marL="639763" lvl="1">
              <a:spcBef>
                <a:spcPct val="0"/>
              </a:spcBef>
              <a:spcAft>
                <a:spcPts val="600"/>
              </a:spcAft>
              <a:defRPr/>
            </a:pPr>
            <a:r>
              <a:rPr lang="en-US" altLang="en-US" dirty="0"/>
              <a:t>Show you care about their needs</a:t>
            </a:r>
          </a:p>
          <a:p>
            <a:pPr indent="-560387">
              <a:spcBef>
                <a:spcPct val="0"/>
              </a:spcBef>
              <a:spcAft>
                <a:spcPts val="600"/>
              </a:spcAft>
              <a:defRPr/>
            </a:pPr>
            <a:r>
              <a:rPr lang="en-US" altLang="en-US" sz="2600" dirty="0"/>
              <a:t>Offering a sincere apology can diffuse the situation and eliminate any further frustration.</a:t>
            </a:r>
          </a:p>
          <a:p>
            <a:pPr>
              <a:defRPr/>
            </a:pPr>
            <a:endParaRPr lang="en-US" altLang="en-US" dirty="0"/>
          </a:p>
        </p:txBody>
      </p:sp>
      <p:grpSp>
        <p:nvGrpSpPr>
          <p:cNvPr id="3" name="Group 2">
            <a:extLst>
              <a:ext uri="{FF2B5EF4-FFF2-40B4-BE49-F238E27FC236}">
                <a16:creationId xmlns:a16="http://schemas.microsoft.com/office/drawing/2014/main" id="{3DA53E2D-78F6-4B10-BF23-A745C4C5FDCF}"/>
              </a:ext>
            </a:extLst>
          </p:cNvPr>
          <p:cNvGrpSpPr/>
          <p:nvPr/>
        </p:nvGrpSpPr>
        <p:grpSpPr>
          <a:xfrm>
            <a:off x="4395338" y="381944"/>
            <a:ext cx="2576947" cy="1249427"/>
            <a:chOff x="4379172" y="374658"/>
            <a:chExt cx="2576947" cy="1249427"/>
          </a:xfrm>
        </p:grpSpPr>
        <p:pic>
          <p:nvPicPr>
            <p:cNvPr id="12" name="Picture 11" descr="A close up of an animal&#10;&#10;Description automatically generated">
              <a:extLst>
                <a:ext uri="{FF2B5EF4-FFF2-40B4-BE49-F238E27FC236}">
                  <a16:creationId xmlns:a16="http://schemas.microsoft.com/office/drawing/2014/main" id="{1B207733-066E-4159-8936-2724E5DA4A9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5775" b="25228"/>
            <a:stretch/>
          </p:blipFill>
          <p:spPr>
            <a:xfrm rot="1119568">
              <a:off x="4379172" y="374658"/>
              <a:ext cx="2576947" cy="945573"/>
            </a:xfrm>
            <a:prstGeom prst="rect">
              <a:avLst/>
            </a:prstGeom>
          </p:spPr>
        </p:pic>
        <p:pic>
          <p:nvPicPr>
            <p:cNvPr id="13" name="Picture 12" descr="A close up of an animal&#10;&#10;Description automatically generated">
              <a:extLst>
                <a:ext uri="{FF2B5EF4-FFF2-40B4-BE49-F238E27FC236}">
                  <a16:creationId xmlns:a16="http://schemas.microsoft.com/office/drawing/2014/main" id="{6A1339E6-77F6-4A2E-BF2F-87D3273B2820}"/>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rot="8765081" flipV="1">
              <a:off x="5738925" y="678512"/>
              <a:ext cx="989703" cy="945573"/>
            </a:xfrm>
            <a:prstGeom prst="rect">
              <a:avLst/>
            </a:prstGeom>
          </p:spPr>
        </p:pic>
      </p:grpSp>
      <p:pic>
        <p:nvPicPr>
          <p:cNvPr id="15" name="Picture 14" descr="A close up of an animal&#10;&#10;Description automatically generated">
            <a:extLst>
              <a:ext uri="{FF2B5EF4-FFF2-40B4-BE49-F238E27FC236}">
                <a16:creationId xmlns:a16="http://schemas.microsoft.com/office/drawing/2014/main" id="{36904372-3145-46EB-B702-08AEACC16BEB}"/>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rot="6555889" flipV="1">
            <a:off x="3918191" y="144901"/>
            <a:ext cx="989703" cy="945573"/>
          </a:xfrm>
          <a:prstGeom prst="rect">
            <a:avLst/>
          </a:prstGeom>
        </p:spPr>
      </p:pic>
    </p:spTree>
    <p:custDataLst>
      <p:tags r:id="rId1"/>
    </p:custDataLst>
    <p:extLst>
      <p:ext uri="{BB962C8B-B14F-4D97-AF65-F5344CB8AC3E}">
        <p14:creationId xmlns:p14="http://schemas.microsoft.com/office/powerpoint/2010/main" val="221109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xfrm>
            <a:off x="354369" y="139671"/>
            <a:ext cx="2834594" cy="1143000"/>
          </a:xfrm>
        </p:spPr>
        <p:txBody>
          <a:bodyPr/>
          <a:lstStyle/>
          <a:p>
            <a:pPr algn="l"/>
            <a:r>
              <a:rPr lang="en-US" altLang="en-US" b="1" dirty="0"/>
              <a:t>Satisfy</a:t>
            </a:r>
          </a:p>
        </p:txBody>
      </p:sp>
      <p:pic>
        <p:nvPicPr>
          <p:cNvPr id="19" name="Picture 18" descr="A close up of an animal&#10;&#10;Description automatically generated">
            <a:extLst>
              <a:ext uri="{FF2B5EF4-FFF2-40B4-BE49-F238E27FC236}">
                <a16:creationId xmlns:a16="http://schemas.microsoft.com/office/drawing/2014/main" id="{B43708C0-43C2-41E1-8595-C5302A2B53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24544" b="25228"/>
          <a:stretch/>
        </p:blipFill>
        <p:spPr>
          <a:xfrm rot="18197652" flipV="1">
            <a:off x="2048520" y="1193509"/>
            <a:ext cx="1659036" cy="945573"/>
          </a:xfrm>
          <a:prstGeom prst="rect">
            <a:avLst/>
          </a:prstGeom>
        </p:spPr>
      </p:pic>
      <p:pic>
        <p:nvPicPr>
          <p:cNvPr id="21" name="Picture 20">
            <a:extLst>
              <a:ext uri="{FF2B5EF4-FFF2-40B4-BE49-F238E27FC236}">
                <a16:creationId xmlns:a16="http://schemas.microsoft.com/office/drawing/2014/main" id="{2EECBE41-AB93-4B77-8B10-1D74029AC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0800000" flipV="1">
            <a:off x="211774" y="3546044"/>
            <a:ext cx="2269928" cy="3416133"/>
          </a:xfrm>
          <a:prstGeom prst="rect">
            <a:avLst/>
          </a:prstGeom>
        </p:spPr>
      </p:pic>
      <p:pic>
        <p:nvPicPr>
          <p:cNvPr id="18" name="Picture 17" descr="A close up of an animal&#10;&#10;Description automatically generated">
            <a:extLst>
              <a:ext uri="{FF2B5EF4-FFF2-40B4-BE49-F238E27FC236}">
                <a16:creationId xmlns:a16="http://schemas.microsoft.com/office/drawing/2014/main" id="{3F2FAFD8-D83C-4D74-A831-EA0B8D0642A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17715521" flipV="1">
            <a:off x="694079" y="2289679"/>
            <a:ext cx="2576947" cy="945573"/>
          </a:xfrm>
          <a:prstGeom prst="rect">
            <a:avLst/>
          </a:prstGeom>
        </p:spPr>
      </p:pic>
      <p:sp>
        <p:nvSpPr>
          <p:cNvPr id="11" name="Content Placeholder 2">
            <a:extLst>
              <a:ext uri="{FF2B5EF4-FFF2-40B4-BE49-F238E27FC236}">
                <a16:creationId xmlns:a16="http://schemas.microsoft.com/office/drawing/2014/main" id="{F740A9D0-8EF8-4C25-BB89-24FD5B0E82D4}"/>
              </a:ext>
            </a:extLst>
          </p:cNvPr>
          <p:cNvSpPr>
            <a:spLocks noGrp="1"/>
          </p:cNvSpPr>
          <p:nvPr>
            <p:ph idx="1"/>
          </p:nvPr>
        </p:nvSpPr>
        <p:spPr>
          <a:xfrm>
            <a:off x="2749127" y="1833228"/>
            <a:ext cx="6450523" cy="4953000"/>
          </a:xfrm>
        </p:spPr>
        <p:txBody>
          <a:bodyPr/>
          <a:lstStyle/>
          <a:p>
            <a:pPr>
              <a:spcBef>
                <a:spcPts val="0"/>
              </a:spcBef>
              <a:spcAft>
                <a:spcPts val="1000"/>
              </a:spcAft>
              <a:defRPr/>
            </a:pPr>
            <a:r>
              <a:rPr lang="en-US" dirty="0"/>
              <a:t>The customers’ perception of service is based on how the experience matches their expectations.</a:t>
            </a:r>
            <a:endParaRPr lang="en-US" sz="900" dirty="0"/>
          </a:p>
          <a:p>
            <a:pPr marL="1188720" lvl="1" indent="-457200">
              <a:defRPr/>
            </a:pPr>
            <a:r>
              <a:rPr lang="en-US" dirty="0"/>
              <a:t>Find a solution</a:t>
            </a:r>
          </a:p>
          <a:p>
            <a:pPr marL="1188720" lvl="1" indent="-457200">
              <a:defRPr/>
            </a:pPr>
            <a:r>
              <a:rPr lang="en-US" dirty="0"/>
              <a:t>Give it your personal attention</a:t>
            </a:r>
          </a:p>
          <a:p>
            <a:pPr marL="1188720" lvl="1" indent="-457200">
              <a:defRPr/>
            </a:pPr>
            <a:r>
              <a:rPr lang="en-US" dirty="0"/>
              <a:t>Exceed their expectations</a:t>
            </a:r>
          </a:p>
          <a:p>
            <a:pPr marL="457200" indent="-457200">
              <a:buFont typeface="Wingdings" panose="05000000000000000000" pitchFamily="2" charset="2"/>
              <a:buChar char="Ø"/>
              <a:defRPr/>
            </a:pPr>
            <a:endParaRPr lang="en-US" sz="2400" dirty="0"/>
          </a:p>
          <a:p>
            <a:pPr>
              <a:defRPr/>
            </a:pPr>
            <a:endParaRPr lang="en-US" altLang="en-US" dirty="0"/>
          </a:p>
        </p:txBody>
      </p:sp>
      <p:grpSp>
        <p:nvGrpSpPr>
          <p:cNvPr id="3" name="Group 2">
            <a:extLst>
              <a:ext uri="{FF2B5EF4-FFF2-40B4-BE49-F238E27FC236}">
                <a16:creationId xmlns:a16="http://schemas.microsoft.com/office/drawing/2014/main" id="{482CF273-4085-4628-9A9A-3B89F56C3E0F}"/>
              </a:ext>
            </a:extLst>
          </p:cNvPr>
          <p:cNvGrpSpPr/>
          <p:nvPr/>
        </p:nvGrpSpPr>
        <p:grpSpPr>
          <a:xfrm>
            <a:off x="3368347" y="122836"/>
            <a:ext cx="1517480" cy="1007257"/>
            <a:chOff x="3368347" y="122834"/>
            <a:chExt cx="1517480" cy="1007257"/>
          </a:xfrm>
        </p:grpSpPr>
        <p:pic>
          <p:nvPicPr>
            <p:cNvPr id="12" name="Picture 11" descr="A close up of an animal&#10;&#10;Description automatically generated">
              <a:extLst>
                <a:ext uri="{FF2B5EF4-FFF2-40B4-BE49-F238E27FC236}">
                  <a16:creationId xmlns:a16="http://schemas.microsoft.com/office/drawing/2014/main" id="{E2A113AE-FC94-4E0C-ACCA-73559E631B7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0502" t="55599" r="35651" b="24936"/>
            <a:stretch/>
          </p:blipFill>
          <p:spPr>
            <a:xfrm rot="19369914" flipV="1">
              <a:off x="3368347" y="496105"/>
              <a:ext cx="1166257" cy="633986"/>
            </a:xfrm>
            <a:prstGeom prst="rect">
              <a:avLst/>
            </a:prstGeom>
          </p:spPr>
        </p:pic>
        <p:pic>
          <p:nvPicPr>
            <p:cNvPr id="13" name="Picture 12" descr="A close up of an animal&#10;&#10;Description automatically generated">
              <a:extLst>
                <a:ext uri="{FF2B5EF4-FFF2-40B4-BE49-F238E27FC236}">
                  <a16:creationId xmlns:a16="http://schemas.microsoft.com/office/drawing/2014/main" id="{9E418B6C-D24A-493D-B924-A49191C7F100}"/>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rot="6555889" flipV="1">
              <a:off x="3918189" y="144899"/>
              <a:ext cx="989703" cy="945573"/>
            </a:xfrm>
            <a:prstGeom prst="rect">
              <a:avLst/>
            </a:prstGeom>
          </p:spPr>
        </p:pic>
      </p:grpSp>
      <p:pic>
        <p:nvPicPr>
          <p:cNvPr id="15" name="Picture 14" descr="A close up of an animal&#10;&#10;Description automatically generated">
            <a:extLst>
              <a:ext uri="{FF2B5EF4-FFF2-40B4-BE49-F238E27FC236}">
                <a16:creationId xmlns:a16="http://schemas.microsoft.com/office/drawing/2014/main" id="{B0B43494-9AF6-4F48-A5A4-F75AC37B8E2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flipV="1">
            <a:off x="3226136" y="617687"/>
            <a:ext cx="989703" cy="945573"/>
          </a:xfrm>
          <a:prstGeom prst="rect">
            <a:avLst/>
          </a:prstGeom>
        </p:spPr>
      </p:pic>
    </p:spTree>
    <p:custDataLst>
      <p:tags r:id="rId1"/>
    </p:custDataLst>
    <p:extLst>
      <p:ext uri="{BB962C8B-B14F-4D97-AF65-F5344CB8AC3E}">
        <p14:creationId xmlns:p14="http://schemas.microsoft.com/office/powerpoint/2010/main" val="292407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xfrm>
            <a:off x="354369" y="139671"/>
            <a:ext cx="2834594" cy="1143000"/>
          </a:xfrm>
        </p:spPr>
        <p:txBody>
          <a:bodyPr/>
          <a:lstStyle/>
          <a:p>
            <a:pPr algn="l"/>
            <a:r>
              <a:rPr lang="en-US" altLang="en-US" b="1" dirty="0"/>
              <a:t>Thank</a:t>
            </a:r>
          </a:p>
        </p:txBody>
      </p:sp>
      <p:pic>
        <p:nvPicPr>
          <p:cNvPr id="21" name="Picture 20">
            <a:extLst>
              <a:ext uri="{FF2B5EF4-FFF2-40B4-BE49-F238E27FC236}">
                <a16:creationId xmlns:a16="http://schemas.microsoft.com/office/drawing/2014/main" id="{2EECBE41-AB93-4B77-8B10-1D74029ACE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4" b="94340" l="9434" r="89308">
                        <a14:foregroundMark x1="74843" y1="91195" x2="74843" y2="91195"/>
                        <a14:foregroundMark x1="40881" y1="94340" x2="40881" y2="94340"/>
                        <a14:foregroundMark x1="64780" y1="94340" x2="64780" y2="94340"/>
                      </a14:backgroundRemoval>
                    </a14:imgEffect>
                  </a14:imgLayer>
                </a14:imgProps>
              </a:ext>
            </a:extLst>
          </a:blip>
          <a:srcRect t="24752"/>
          <a:stretch/>
        </p:blipFill>
        <p:spPr>
          <a:xfrm rot="10800000" flipV="1">
            <a:off x="211774" y="3546044"/>
            <a:ext cx="2269928" cy="3416133"/>
          </a:xfrm>
          <a:prstGeom prst="rect">
            <a:avLst/>
          </a:prstGeom>
        </p:spPr>
      </p:pic>
      <p:pic>
        <p:nvPicPr>
          <p:cNvPr id="18" name="Picture 17" descr="A close up of an animal&#10;&#10;Description automatically generated">
            <a:extLst>
              <a:ext uri="{FF2B5EF4-FFF2-40B4-BE49-F238E27FC236}">
                <a16:creationId xmlns:a16="http://schemas.microsoft.com/office/drawing/2014/main" id="{3F2FAFD8-D83C-4D74-A831-EA0B8D0642A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88605" y1="57817" x2="82711" y2="69027"/>
                        <a14:backgroundMark x1="85069" y1="49853" x2="81532" y2="72271"/>
                        <a14:backgroundMark x1="76621" y1="58407" x2="79175" y2="59292"/>
                        <a14:backgroundMark x1="85658" y1="48083" x2="89784" y2="58997"/>
                        <a14:backgroundMark x1="90570" y1="69617" x2="89784" y2="70796"/>
                        <a14:backgroundMark x1="75049" y1="64602" x2="76621" y2="65192"/>
                      </a14:backgroundRemoval>
                    </a14:imgEffect>
                  </a14:imgLayer>
                </a14:imgProps>
              </a:ext>
            </a:extLst>
          </a:blip>
          <a:srcRect l="41533" t="45741" r="5775" b="25228"/>
          <a:stretch/>
        </p:blipFill>
        <p:spPr>
          <a:xfrm rot="17715521" flipV="1">
            <a:off x="694079" y="2289679"/>
            <a:ext cx="2576947" cy="945573"/>
          </a:xfrm>
          <a:prstGeom prst="rect">
            <a:avLst/>
          </a:prstGeom>
        </p:spPr>
      </p:pic>
      <p:sp>
        <p:nvSpPr>
          <p:cNvPr id="8" name="Content Placeholder 21">
            <a:extLst>
              <a:ext uri="{FF2B5EF4-FFF2-40B4-BE49-F238E27FC236}">
                <a16:creationId xmlns:a16="http://schemas.microsoft.com/office/drawing/2014/main" id="{A7FFCDC5-ED20-40E7-B686-23D7A7EFF1F8}"/>
              </a:ext>
            </a:extLst>
          </p:cNvPr>
          <p:cNvSpPr>
            <a:spLocks noGrp="1"/>
          </p:cNvSpPr>
          <p:nvPr>
            <p:ph idx="1"/>
          </p:nvPr>
        </p:nvSpPr>
        <p:spPr>
          <a:xfrm>
            <a:off x="2959936" y="2494275"/>
            <a:ext cx="5955037" cy="3650326"/>
          </a:xfrm>
        </p:spPr>
        <p:txBody>
          <a:bodyPr/>
          <a:lstStyle/>
          <a:p>
            <a:pPr>
              <a:spcBef>
                <a:spcPct val="0"/>
              </a:spcBef>
              <a:spcAft>
                <a:spcPts val="1000"/>
              </a:spcAft>
            </a:pPr>
            <a:r>
              <a:rPr lang="en-US" altLang="en-US" sz="3200" dirty="0"/>
              <a:t>Thank your customers genuinely and sincerely for:</a:t>
            </a:r>
          </a:p>
          <a:p>
            <a:pPr marL="1074420" lvl="1" indent="-342900">
              <a:spcBef>
                <a:spcPct val="0"/>
              </a:spcBef>
              <a:spcAft>
                <a:spcPts val="600"/>
              </a:spcAft>
            </a:pPr>
            <a:r>
              <a:rPr lang="en-US" altLang="en-US" sz="2800" dirty="0"/>
              <a:t>Bringing the situation to your attention</a:t>
            </a:r>
          </a:p>
          <a:p>
            <a:pPr marL="1074420" lvl="1" indent="-342900">
              <a:spcBef>
                <a:spcPct val="0"/>
              </a:spcBef>
              <a:spcAft>
                <a:spcPts val="600"/>
              </a:spcAft>
            </a:pPr>
            <a:r>
              <a:rPr lang="en-US" altLang="en-US" sz="2800" dirty="0"/>
              <a:t>Caring enough to provide you with an opportunity to improve</a:t>
            </a:r>
          </a:p>
          <a:p>
            <a:pPr marL="1074420" lvl="1" indent="-342900">
              <a:spcBef>
                <a:spcPct val="0"/>
              </a:spcBef>
              <a:spcAft>
                <a:spcPts val="600"/>
              </a:spcAft>
            </a:pPr>
            <a:r>
              <a:rPr lang="en-US" altLang="en-US" sz="2800" dirty="0"/>
              <a:t>Giving you a chance to correct it</a:t>
            </a:r>
          </a:p>
          <a:p>
            <a:pPr lvl="1" indent="0">
              <a:spcBef>
                <a:spcPct val="0"/>
              </a:spcBef>
              <a:spcAft>
                <a:spcPts val="600"/>
              </a:spcAft>
              <a:buNone/>
            </a:pPr>
            <a:endParaRPr lang="en-US" altLang="en-US" sz="2800" dirty="0"/>
          </a:p>
        </p:txBody>
      </p:sp>
      <p:grpSp>
        <p:nvGrpSpPr>
          <p:cNvPr id="3" name="Group 2">
            <a:extLst>
              <a:ext uri="{FF2B5EF4-FFF2-40B4-BE49-F238E27FC236}">
                <a16:creationId xmlns:a16="http://schemas.microsoft.com/office/drawing/2014/main" id="{5C787919-5C1B-4A47-A91F-464A713D5591}"/>
              </a:ext>
            </a:extLst>
          </p:cNvPr>
          <p:cNvGrpSpPr/>
          <p:nvPr/>
        </p:nvGrpSpPr>
        <p:grpSpPr>
          <a:xfrm>
            <a:off x="2405251" y="617687"/>
            <a:ext cx="1810586" cy="1878127"/>
            <a:chOff x="2405251" y="617685"/>
            <a:chExt cx="1810586" cy="1878127"/>
          </a:xfrm>
        </p:grpSpPr>
        <p:pic>
          <p:nvPicPr>
            <p:cNvPr id="9" name="Picture 8" descr="A close up of an animal&#10;&#10;Description automatically generated">
              <a:extLst>
                <a:ext uri="{FF2B5EF4-FFF2-40B4-BE49-F238E27FC236}">
                  <a16:creationId xmlns:a16="http://schemas.microsoft.com/office/drawing/2014/main" id="{FE6E6297-BB23-4219-834E-824D510B4C9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8378" b="71681" l="42633" r="90373">
                          <a14:foregroundMark x1="46071" y1="67234" x2="47937" y2="69027"/>
                          <a14:foregroundMark x1="42633" y1="64602" x2="42633" y2="64602"/>
                          <a14:foregroundMark x1="51670" y1="71681" x2="56189" y2="72271"/>
                          <a14:backgroundMark x1="46056" y1="64602" x2="47151" y2="65487"/>
                          <a14:backgroundMark x1="42043" y1="61357" x2="46056" y2="64602"/>
                          <a14:backgroundMark x1="79371" y1="63127" x2="87623" y2="55162"/>
                          <a14:backgroundMark x1="87623" y1="55162" x2="87623" y2="54867"/>
                          <a14:backgroundMark x1="85855" y1="48378" x2="88016" y2="52212"/>
                          <a14:backgroundMark x1="89784" y1="57817" x2="82908" y2="69617"/>
                          <a14:backgroundMark x1="77210" y1="58407" x2="78978" y2="60177"/>
                          <a14:backgroundMark x1="75246" y1="64897" x2="78389" y2="65192"/>
                          <a14:backgroundMark x1="89784" y1="68437" x2="90373" y2="71681"/>
                        </a14:backgroundRemoval>
                      </a14:imgEffect>
                    </a14:imgLayer>
                  </a14:imgProps>
                </a:ext>
              </a:extLst>
            </a:blip>
            <a:srcRect l="41533" t="45741" r="24544" b="25228"/>
            <a:stretch/>
          </p:blipFill>
          <p:spPr>
            <a:xfrm rot="18197652" flipV="1">
              <a:off x="2048520" y="1193507"/>
              <a:ext cx="1659036" cy="945573"/>
            </a:xfrm>
            <a:prstGeom prst="rect">
              <a:avLst/>
            </a:prstGeom>
          </p:spPr>
        </p:pic>
        <p:pic>
          <p:nvPicPr>
            <p:cNvPr id="10" name="Picture 9" descr="A close up of an animal&#10;&#10;Description automatically generated">
              <a:extLst>
                <a:ext uri="{FF2B5EF4-FFF2-40B4-BE49-F238E27FC236}">
                  <a16:creationId xmlns:a16="http://schemas.microsoft.com/office/drawing/2014/main" id="{C236B8D1-B62B-4A8E-A554-19046A2307B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flipV="1">
              <a:off x="3226134" y="617685"/>
              <a:ext cx="989703" cy="945573"/>
            </a:xfrm>
            <a:prstGeom prst="rect">
              <a:avLst/>
            </a:prstGeom>
          </p:spPr>
        </p:pic>
      </p:grpSp>
      <p:pic>
        <p:nvPicPr>
          <p:cNvPr id="12" name="Picture 11" descr="A close up of an animal&#10;&#10;Description automatically generated">
            <a:extLst>
              <a:ext uri="{FF2B5EF4-FFF2-40B4-BE49-F238E27FC236}">
                <a16:creationId xmlns:a16="http://schemas.microsoft.com/office/drawing/2014/main" id="{0DC4CA66-5B81-4916-B8DC-55AFA9E7F2F6}"/>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8378" b="71681" l="42633" r="90373">
                        <a14:foregroundMark x1="89391" y1="58407" x2="89391" y2="58407"/>
                        <a14:foregroundMark x1="90373" y1="69912" x2="90373" y2="69912"/>
                        <a14:foregroundMark x1="75442" y1="64602" x2="75442" y2="64602"/>
                        <a14:foregroundMark x1="78782" y1="59882" x2="78782" y2="59882"/>
                        <a14:foregroundMark x1="77996" y1="59292" x2="77996" y2="59292"/>
                        <a14:foregroundMark x1="77603" y1="58997" x2="77603" y2="58997"/>
                        <a14:foregroundMark x1="86051" y1="48673" x2="86051" y2="48673"/>
                        <a14:backgroundMark x1="46056" y1="64602" x2="47151" y2="65487"/>
                        <a14:backgroundMark x1="42043" y1="61357" x2="46056" y2="64602"/>
                        <a14:backgroundMark x1="65029" y1="56342" x2="65029" y2="56342"/>
                        <a14:backgroundMark x1="51473" y1="70796" x2="61690" y2="64602"/>
                        <a14:backgroundMark x1="61690" y1="64602" x2="69352" y2="52802"/>
                        <a14:backgroundMark x1="69352" y1="52802" x2="76228" y2="53097"/>
                        <a14:backgroundMark x1="79764" y1="54572" x2="70334" y2="50442"/>
                        <a14:backgroundMark x1="70334" y1="50442" x2="67387" y2="51032"/>
                        <a14:backgroundMark x1="60511" y1="69027" x2="50491" y2="74041"/>
                        <a14:backgroundMark x1="50491" y1="74041" x2="45187" y2="64012"/>
                        <a14:backgroundMark x1="44597" y1="66667" x2="42043" y2="66372"/>
                      </a14:backgroundRemoval>
                    </a14:imgEffect>
                  </a14:imgLayer>
                </a14:imgProps>
              </a:ext>
            </a:extLst>
          </a:blip>
          <a:srcRect l="73988" t="45741" r="5775" b="25228"/>
          <a:stretch/>
        </p:blipFill>
        <p:spPr>
          <a:xfrm rot="18091166" flipV="1">
            <a:off x="1888337" y="1678855"/>
            <a:ext cx="989703" cy="945573"/>
          </a:xfrm>
          <a:prstGeom prst="rect">
            <a:avLst/>
          </a:prstGeom>
        </p:spPr>
      </p:pic>
    </p:spTree>
    <p:custDataLst>
      <p:tags r:id="rId1"/>
    </p:custDataLst>
    <p:extLst>
      <p:ext uri="{BB962C8B-B14F-4D97-AF65-F5344CB8AC3E}">
        <p14:creationId xmlns:p14="http://schemas.microsoft.com/office/powerpoint/2010/main" val="38581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withEffect">
                                  <p:stCondLst>
                                    <p:cond delay="0"/>
                                  </p:stCondLst>
                                  <p:childTnLst>
                                    <p:animEffect transition="out" filter="wipe(up)">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A4DE1E-25EA-4D64-9778-AD80EFE653B6}"/>
              </a:ext>
            </a:extLst>
          </p:cNvPr>
          <p:cNvPicPr>
            <a:picLocks noChangeAspect="1"/>
          </p:cNvPicPr>
          <p:nvPr/>
        </p:nvPicPr>
        <p:blipFill>
          <a:blip r:embed="rId3"/>
          <a:stretch>
            <a:fillRect/>
          </a:stretch>
        </p:blipFill>
        <p:spPr>
          <a:xfrm>
            <a:off x="4655170" y="1245719"/>
            <a:ext cx="3945363" cy="3945363"/>
          </a:xfrm>
          <a:prstGeom prst="rect">
            <a:avLst/>
          </a:prstGeom>
        </p:spPr>
      </p:pic>
      <p:sp>
        <p:nvSpPr>
          <p:cNvPr id="44034" name="Title 1"/>
          <p:cNvSpPr>
            <a:spLocks noGrp="1"/>
          </p:cNvSpPr>
          <p:nvPr>
            <p:ph type="title"/>
          </p:nvPr>
        </p:nvSpPr>
        <p:spPr/>
        <p:txBody>
          <a:bodyPr/>
          <a:lstStyle/>
          <a:p>
            <a:r>
              <a:rPr lang="en-US" altLang="en-US" b="1" dirty="0"/>
              <a:t>Self-Assessment</a:t>
            </a:r>
            <a:endParaRPr lang="en-US" altLang="en-US" dirty="0"/>
          </a:p>
        </p:txBody>
      </p:sp>
      <p:sp>
        <p:nvSpPr>
          <p:cNvPr id="44035" name="Content Placeholder 2"/>
          <p:cNvSpPr>
            <a:spLocks noGrp="1"/>
          </p:cNvSpPr>
          <p:nvPr>
            <p:ph idx="1"/>
          </p:nvPr>
        </p:nvSpPr>
        <p:spPr>
          <a:xfrm>
            <a:off x="371517" y="2109349"/>
            <a:ext cx="4013199" cy="2622723"/>
          </a:xfrm>
        </p:spPr>
        <p:txBody>
          <a:bodyPr>
            <a:noAutofit/>
          </a:bodyPr>
          <a:lstStyle/>
          <a:p>
            <a:pPr indent="-285750">
              <a:spcBef>
                <a:spcPct val="0"/>
              </a:spcBef>
              <a:spcAft>
                <a:spcPts val="1000"/>
              </a:spcAft>
            </a:pPr>
            <a:r>
              <a:rPr lang="en-US" altLang="en-US" dirty="0"/>
              <a:t>At the end of each workday, conduct a personal self-assessment of the service you provided throughout the workday.</a:t>
            </a:r>
            <a:endParaRPr lang="en-US" altLang="en-US" sz="2600" dirty="0">
              <a:solidFill>
                <a:srgbClr val="000000"/>
              </a:solidFill>
            </a:endParaRPr>
          </a:p>
        </p:txBody>
      </p:sp>
      <p:pic>
        <p:nvPicPr>
          <p:cNvPr id="7" name="Picture 6" hidden="1"/>
          <p:cNvPicPr>
            <a:picLocks noChangeAspect="1"/>
          </p:cNvPicPr>
          <p:nvPr/>
        </p:nvPicPr>
        <p:blipFill>
          <a:blip r:embed="rId4"/>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5"/>
          <a:stretch>
            <a:fillRect/>
          </a:stretch>
        </p:blipFill>
        <p:spPr>
          <a:xfrm>
            <a:off x="4744029" y="2048939"/>
            <a:ext cx="4124116" cy="2748337"/>
          </a:xfrm>
          <a:prstGeom prst="rect">
            <a:avLst/>
          </a:prstGeom>
        </p:spPr>
      </p:pic>
      <p:grpSp>
        <p:nvGrpSpPr>
          <p:cNvPr id="10" name="Group 9">
            <a:extLst>
              <a:ext uri="{FF2B5EF4-FFF2-40B4-BE49-F238E27FC236}">
                <a16:creationId xmlns:a16="http://schemas.microsoft.com/office/drawing/2014/main" id="{DC81F280-0C13-4C95-A8D0-319AB8F42C7F}"/>
              </a:ext>
            </a:extLst>
          </p:cNvPr>
          <p:cNvGrpSpPr/>
          <p:nvPr/>
        </p:nvGrpSpPr>
        <p:grpSpPr>
          <a:xfrm flipH="1">
            <a:off x="5677771" y="1773863"/>
            <a:ext cx="1991608" cy="3590069"/>
            <a:chOff x="276122" y="706920"/>
            <a:chExt cx="1754004" cy="3045068"/>
          </a:xfrm>
        </p:grpSpPr>
        <p:sp>
          <p:nvSpPr>
            <p:cNvPr id="11" name="Freeform: Shape 56">
              <a:extLst>
                <a:ext uri="{FF2B5EF4-FFF2-40B4-BE49-F238E27FC236}">
                  <a16:creationId xmlns:a16="http://schemas.microsoft.com/office/drawing/2014/main" id="{522CA2A9-8050-4FC2-AEDB-D07C0F61FF40}"/>
                </a:ext>
              </a:extLst>
            </p:cNvPr>
            <p:cNvSpPr/>
            <p:nvPr/>
          </p:nvSpPr>
          <p:spPr>
            <a:xfrm>
              <a:off x="276122" y="888957"/>
              <a:ext cx="1754004" cy="1294391"/>
            </a:xfrm>
            <a:custGeom>
              <a:avLst/>
              <a:gdLst>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9707 w 1565275"/>
                <a:gd name="connsiteY5" fmla="*/ 559594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30304 h 1286673"/>
                <a:gd name="connsiteX1" fmla="*/ 59532 w 1565275"/>
                <a:gd name="connsiteY1" fmla="*/ 1067598 h 1286673"/>
                <a:gd name="connsiteX2" fmla="*/ 21432 w 1565275"/>
                <a:gd name="connsiteY2" fmla="*/ 904879 h 1286673"/>
                <a:gd name="connsiteX3" fmla="*/ 85725 w 1565275"/>
                <a:gd name="connsiteY3" fmla="*/ 823123 h 1286673"/>
                <a:gd name="connsiteX4" fmla="*/ 79375 w 1565275"/>
                <a:gd name="connsiteY4" fmla="*/ 707236 h 1286673"/>
                <a:gd name="connsiteX5" fmla="*/ 180182 w 1565275"/>
                <a:gd name="connsiteY5" fmla="*/ 562773 h 1286673"/>
                <a:gd name="connsiteX6" fmla="*/ 210344 w 1565275"/>
                <a:gd name="connsiteY6" fmla="*/ 395292 h 1286673"/>
                <a:gd name="connsiteX7" fmla="*/ 307975 w 1565275"/>
                <a:gd name="connsiteY7" fmla="*/ 238923 h 1286673"/>
                <a:gd name="connsiteX8" fmla="*/ 657225 w 1565275"/>
                <a:gd name="connsiteY8" fmla="*/ 10323 h 1286673"/>
                <a:gd name="connsiteX9" fmla="*/ 1216025 w 1565275"/>
                <a:gd name="connsiteY9" fmla="*/ 169073 h 1286673"/>
                <a:gd name="connsiteX10" fmla="*/ 1381125 w 1565275"/>
                <a:gd name="connsiteY10" fmla="*/ 410373 h 1286673"/>
                <a:gd name="connsiteX11" fmla="*/ 1393825 w 1565275"/>
                <a:gd name="connsiteY11" fmla="*/ 569123 h 1286673"/>
                <a:gd name="connsiteX12" fmla="*/ 1495425 w 1565275"/>
                <a:gd name="connsiteY12" fmla="*/ 689773 h 1286673"/>
                <a:gd name="connsiteX13" fmla="*/ 1476375 w 1565275"/>
                <a:gd name="connsiteY13" fmla="*/ 842173 h 1286673"/>
                <a:gd name="connsiteX14" fmla="*/ 1552575 w 1565275"/>
                <a:gd name="connsiteY14" fmla="*/ 892973 h 1286673"/>
                <a:gd name="connsiteX15" fmla="*/ 1508125 w 1565275"/>
                <a:gd name="connsiteY15" fmla="*/ 1089823 h 1286673"/>
                <a:gd name="connsiteX16" fmla="*/ 1565275 w 1565275"/>
                <a:gd name="connsiteY16" fmla="*/ 1127923 h 1286673"/>
                <a:gd name="connsiteX17" fmla="*/ 1425575 w 1565275"/>
                <a:gd name="connsiteY17" fmla="*/ 1121573 h 1286673"/>
                <a:gd name="connsiteX18" fmla="*/ 1444625 w 1565275"/>
                <a:gd name="connsiteY18" fmla="*/ 1235873 h 1286673"/>
                <a:gd name="connsiteX19" fmla="*/ 1298575 w 1565275"/>
                <a:gd name="connsiteY19" fmla="*/ 1191423 h 1286673"/>
                <a:gd name="connsiteX20" fmla="*/ 1298575 w 1565275"/>
                <a:gd name="connsiteY20" fmla="*/ 1286673 h 1286673"/>
                <a:gd name="connsiteX21" fmla="*/ 987425 w 1565275"/>
                <a:gd name="connsiteY21" fmla="*/ 1197773 h 1286673"/>
                <a:gd name="connsiteX22" fmla="*/ 955675 w 1565275"/>
                <a:gd name="connsiteY22" fmla="*/ 905673 h 1286673"/>
                <a:gd name="connsiteX23" fmla="*/ 587375 w 1565275"/>
                <a:gd name="connsiteY23" fmla="*/ 924723 h 1286673"/>
                <a:gd name="connsiteX24" fmla="*/ 561975 w 1565275"/>
                <a:gd name="connsiteY24" fmla="*/ 1204123 h 1286673"/>
                <a:gd name="connsiteX25" fmla="*/ 263525 w 1565275"/>
                <a:gd name="connsiteY25" fmla="*/ 1280323 h 1286673"/>
                <a:gd name="connsiteX26" fmla="*/ 282575 w 1565275"/>
                <a:gd name="connsiteY26" fmla="*/ 1185073 h 1286673"/>
                <a:gd name="connsiteX27" fmla="*/ 149225 w 1565275"/>
                <a:gd name="connsiteY27" fmla="*/ 1223173 h 1286673"/>
                <a:gd name="connsiteX28" fmla="*/ 149225 w 1565275"/>
                <a:gd name="connsiteY28" fmla="*/ 1121573 h 1286673"/>
                <a:gd name="connsiteX29" fmla="*/ 0 w 1565275"/>
                <a:gd name="connsiteY29" fmla="*/ 1130304 h 1286673"/>
                <a:gd name="connsiteX0" fmla="*/ 0 w 1565275"/>
                <a:gd name="connsiteY0" fmla="*/ 1130063 h 1286432"/>
                <a:gd name="connsiteX1" fmla="*/ 59532 w 1565275"/>
                <a:gd name="connsiteY1" fmla="*/ 1067357 h 1286432"/>
                <a:gd name="connsiteX2" fmla="*/ 21432 w 1565275"/>
                <a:gd name="connsiteY2" fmla="*/ 904638 h 1286432"/>
                <a:gd name="connsiteX3" fmla="*/ 85725 w 1565275"/>
                <a:gd name="connsiteY3" fmla="*/ 822882 h 1286432"/>
                <a:gd name="connsiteX4" fmla="*/ 79375 w 1565275"/>
                <a:gd name="connsiteY4" fmla="*/ 706995 h 1286432"/>
                <a:gd name="connsiteX5" fmla="*/ 180182 w 1565275"/>
                <a:gd name="connsiteY5" fmla="*/ 562532 h 1286432"/>
                <a:gd name="connsiteX6" fmla="*/ 210344 w 1565275"/>
                <a:gd name="connsiteY6" fmla="*/ 395051 h 1286432"/>
                <a:gd name="connsiteX7" fmla="*/ 307975 w 1565275"/>
                <a:gd name="connsiteY7" fmla="*/ 238682 h 1286432"/>
                <a:gd name="connsiteX8" fmla="*/ 657225 w 1565275"/>
                <a:gd name="connsiteY8" fmla="*/ 10082 h 1286432"/>
                <a:gd name="connsiteX9" fmla="*/ 1223169 w 1565275"/>
                <a:gd name="connsiteY9" fmla="*/ 173595 h 1286432"/>
                <a:gd name="connsiteX10" fmla="*/ 1381125 w 1565275"/>
                <a:gd name="connsiteY10" fmla="*/ 410132 h 1286432"/>
                <a:gd name="connsiteX11" fmla="*/ 1393825 w 1565275"/>
                <a:gd name="connsiteY11" fmla="*/ 568882 h 1286432"/>
                <a:gd name="connsiteX12" fmla="*/ 1495425 w 1565275"/>
                <a:gd name="connsiteY12" fmla="*/ 689532 h 1286432"/>
                <a:gd name="connsiteX13" fmla="*/ 1476375 w 1565275"/>
                <a:gd name="connsiteY13" fmla="*/ 841932 h 1286432"/>
                <a:gd name="connsiteX14" fmla="*/ 1552575 w 1565275"/>
                <a:gd name="connsiteY14" fmla="*/ 892732 h 1286432"/>
                <a:gd name="connsiteX15" fmla="*/ 1508125 w 1565275"/>
                <a:gd name="connsiteY15" fmla="*/ 1089582 h 1286432"/>
                <a:gd name="connsiteX16" fmla="*/ 1565275 w 1565275"/>
                <a:gd name="connsiteY16" fmla="*/ 1127682 h 1286432"/>
                <a:gd name="connsiteX17" fmla="*/ 1425575 w 1565275"/>
                <a:gd name="connsiteY17" fmla="*/ 1121332 h 1286432"/>
                <a:gd name="connsiteX18" fmla="*/ 1444625 w 1565275"/>
                <a:gd name="connsiteY18" fmla="*/ 1235632 h 1286432"/>
                <a:gd name="connsiteX19" fmla="*/ 1298575 w 1565275"/>
                <a:gd name="connsiteY19" fmla="*/ 1191182 h 1286432"/>
                <a:gd name="connsiteX20" fmla="*/ 1298575 w 1565275"/>
                <a:gd name="connsiteY20" fmla="*/ 1286432 h 1286432"/>
                <a:gd name="connsiteX21" fmla="*/ 987425 w 1565275"/>
                <a:gd name="connsiteY21" fmla="*/ 1197532 h 1286432"/>
                <a:gd name="connsiteX22" fmla="*/ 955675 w 1565275"/>
                <a:gd name="connsiteY22" fmla="*/ 905432 h 1286432"/>
                <a:gd name="connsiteX23" fmla="*/ 587375 w 1565275"/>
                <a:gd name="connsiteY23" fmla="*/ 924482 h 1286432"/>
                <a:gd name="connsiteX24" fmla="*/ 561975 w 1565275"/>
                <a:gd name="connsiteY24" fmla="*/ 1203882 h 1286432"/>
                <a:gd name="connsiteX25" fmla="*/ 263525 w 1565275"/>
                <a:gd name="connsiteY25" fmla="*/ 1280082 h 1286432"/>
                <a:gd name="connsiteX26" fmla="*/ 282575 w 1565275"/>
                <a:gd name="connsiteY26" fmla="*/ 1184832 h 1286432"/>
                <a:gd name="connsiteX27" fmla="*/ 149225 w 1565275"/>
                <a:gd name="connsiteY27" fmla="*/ 1222932 h 1286432"/>
                <a:gd name="connsiteX28" fmla="*/ 149225 w 1565275"/>
                <a:gd name="connsiteY28" fmla="*/ 1121332 h 1286432"/>
                <a:gd name="connsiteX29" fmla="*/ 0 w 1565275"/>
                <a:gd name="connsiteY29" fmla="*/ 1130063 h 1286432"/>
                <a:gd name="connsiteX0" fmla="*/ 0 w 1565275"/>
                <a:gd name="connsiteY0" fmla="*/ 1129947 h 1286316"/>
                <a:gd name="connsiteX1" fmla="*/ 59532 w 1565275"/>
                <a:gd name="connsiteY1" fmla="*/ 1067241 h 1286316"/>
                <a:gd name="connsiteX2" fmla="*/ 21432 w 1565275"/>
                <a:gd name="connsiteY2" fmla="*/ 904522 h 1286316"/>
                <a:gd name="connsiteX3" fmla="*/ 85725 w 1565275"/>
                <a:gd name="connsiteY3" fmla="*/ 822766 h 1286316"/>
                <a:gd name="connsiteX4" fmla="*/ 79375 w 1565275"/>
                <a:gd name="connsiteY4" fmla="*/ 706879 h 1286316"/>
                <a:gd name="connsiteX5" fmla="*/ 180182 w 1565275"/>
                <a:gd name="connsiteY5" fmla="*/ 562416 h 1286316"/>
                <a:gd name="connsiteX6" fmla="*/ 210344 w 1565275"/>
                <a:gd name="connsiteY6" fmla="*/ 394935 h 1286316"/>
                <a:gd name="connsiteX7" fmla="*/ 307975 w 1565275"/>
                <a:gd name="connsiteY7" fmla="*/ 238566 h 1286316"/>
                <a:gd name="connsiteX8" fmla="*/ 657225 w 1565275"/>
                <a:gd name="connsiteY8" fmla="*/ 9966 h 1286316"/>
                <a:gd name="connsiteX9" fmla="*/ 1199356 w 1565275"/>
                <a:gd name="connsiteY9" fmla="*/ 175861 h 1286316"/>
                <a:gd name="connsiteX10" fmla="*/ 1381125 w 1565275"/>
                <a:gd name="connsiteY10" fmla="*/ 410016 h 1286316"/>
                <a:gd name="connsiteX11" fmla="*/ 1393825 w 1565275"/>
                <a:gd name="connsiteY11" fmla="*/ 568766 h 1286316"/>
                <a:gd name="connsiteX12" fmla="*/ 1495425 w 1565275"/>
                <a:gd name="connsiteY12" fmla="*/ 689416 h 1286316"/>
                <a:gd name="connsiteX13" fmla="*/ 1476375 w 1565275"/>
                <a:gd name="connsiteY13" fmla="*/ 841816 h 1286316"/>
                <a:gd name="connsiteX14" fmla="*/ 1552575 w 1565275"/>
                <a:gd name="connsiteY14" fmla="*/ 892616 h 1286316"/>
                <a:gd name="connsiteX15" fmla="*/ 1508125 w 1565275"/>
                <a:gd name="connsiteY15" fmla="*/ 1089466 h 1286316"/>
                <a:gd name="connsiteX16" fmla="*/ 1565275 w 1565275"/>
                <a:gd name="connsiteY16" fmla="*/ 1127566 h 1286316"/>
                <a:gd name="connsiteX17" fmla="*/ 1425575 w 1565275"/>
                <a:gd name="connsiteY17" fmla="*/ 1121216 h 1286316"/>
                <a:gd name="connsiteX18" fmla="*/ 1444625 w 1565275"/>
                <a:gd name="connsiteY18" fmla="*/ 1235516 h 1286316"/>
                <a:gd name="connsiteX19" fmla="*/ 1298575 w 1565275"/>
                <a:gd name="connsiteY19" fmla="*/ 1191066 h 1286316"/>
                <a:gd name="connsiteX20" fmla="*/ 1298575 w 1565275"/>
                <a:gd name="connsiteY20" fmla="*/ 1286316 h 1286316"/>
                <a:gd name="connsiteX21" fmla="*/ 987425 w 1565275"/>
                <a:gd name="connsiteY21" fmla="*/ 1197416 h 1286316"/>
                <a:gd name="connsiteX22" fmla="*/ 955675 w 1565275"/>
                <a:gd name="connsiteY22" fmla="*/ 905316 h 1286316"/>
                <a:gd name="connsiteX23" fmla="*/ 587375 w 1565275"/>
                <a:gd name="connsiteY23" fmla="*/ 924366 h 1286316"/>
                <a:gd name="connsiteX24" fmla="*/ 561975 w 1565275"/>
                <a:gd name="connsiteY24" fmla="*/ 1203766 h 1286316"/>
                <a:gd name="connsiteX25" fmla="*/ 263525 w 1565275"/>
                <a:gd name="connsiteY25" fmla="*/ 1279966 h 1286316"/>
                <a:gd name="connsiteX26" fmla="*/ 282575 w 1565275"/>
                <a:gd name="connsiteY26" fmla="*/ 1184716 h 1286316"/>
                <a:gd name="connsiteX27" fmla="*/ 149225 w 1565275"/>
                <a:gd name="connsiteY27" fmla="*/ 1222816 h 1286316"/>
                <a:gd name="connsiteX28" fmla="*/ 149225 w 1565275"/>
                <a:gd name="connsiteY28" fmla="*/ 1121216 h 1286316"/>
                <a:gd name="connsiteX29" fmla="*/ 0 w 1565275"/>
                <a:gd name="connsiteY29" fmla="*/ 1129947 h 1286316"/>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90330"/>
                <a:gd name="connsiteX1" fmla="*/ 59532 w 1565275"/>
                <a:gd name="connsiteY1" fmla="*/ 1071070 h 1290330"/>
                <a:gd name="connsiteX2" fmla="*/ 21432 w 1565275"/>
                <a:gd name="connsiteY2" fmla="*/ 908351 h 1290330"/>
                <a:gd name="connsiteX3" fmla="*/ 85725 w 1565275"/>
                <a:gd name="connsiteY3" fmla="*/ 826595 h 1290330"/>
                <a:gd name="connsiteX4" fmla="*/ 79375 w 1565275"/>
                <a:gd name="connsiteY4" fmla="*/ 710708 h 1290330"/>
                <a:gd name="connsiteX5" fmla="*/ 180182 w 1565275"/>
                <a:gd name="connsiteY5" fmla="*/ 566245 h 1290330"/>
                <a:gd name="connsiteX6" fmla="*/ 210344 w 1565275"/>
                <a:gd name="connsiteY6" fmla="*/ 398764 h 1290330"/>
                <a:gd name="connsiteX7" fmla="*/ 307975 w 1565275"/>
                <a:gd name="connsiteY7" fmla="*/ 242395 h 1290330"/>
                <a:gd name="connsiteX8" fmla="*/ 657225 w 1565275"/>
                <a:gd name="connsiteY8" fmla="*/ 13795 h 1290330"/>
                <a:gd name="connsiteX9" fmla="*/ 1199356 w 1565275"/>
                <a:gd name="connsiteY9" fmla="*/ 179690 h 1290330"/>
                <a:gd name="connsiteX10" fmla="*/ 1381125 w 1565275"/>
                <a:gd name="connsiteY10" fmla="*/ 413845 h 1290330"/>
                <a:gd name="connsiteX11" fmla="*/ 1393825 w 1565275"/>
                <a:gd name="connsiteY11" fmla="*/ 572595 h 1290330"/>
                <a:gd name="connsiteX12" fmla="*/ 1495425 w 1565275"/>
                <a:gd name="connsiteY12" fmla="*/ 693245 h 1290330"/>
                <a:gd name="connsiteX13" fmla="*/ 1485900 w 1565275"/>
                <a:gd name="connsiteY13" fmla="*/ 828976 h 1290330"/>
                <a:gd name="connsiteX14" fmla="*/ 1564481 w 1565275"/>
                <a:gd name="connsiteY14" fmla="*/ 905970 h 1290330"/>
                <a:gd name="connsiteX15" fmla="*/ 1517650 w 1565275"/>
                <a:gd name="connsiteY15" fmla="*/ 1090913 h 1290330"/>
                <a:gd name="connsiteX16" fmla="*/ 1565275 w 1565275"/>
                <a:gd name="connsiteY16" fmla="*/ 1131395 h 1290330"/>
                <a:gd name="connsiteX17" fmla="*/ 1425575 w 1565275"/>
                <a:gd name="connsiteY17" fmla="*/ 1125045 h 1290330"/>
                <a:gd name="connsiteX18" fmla="*/ 1458913 w 1565275"/>
                <a:gd name="connsiteY18" fmla="*/ 1220295 h 1290330"/>
                <a:gd name="connsiteX19" fmla="*/ 1298575 w 1565275"/>
                <a:gd name="connsiteY19" fmla="*/ 1194895 h 1290330"/>
                <a:gd name="connsiteX20" fmla="*/ 1322387 w 1565275"/>
                <a:gd name="connsiteY20" fmla="*/ 1278239 h 1290330"/>
                <a:gd name="connsiteX21" fmla="*/ 987425 w 1565275"/>
                <a:gd name="connsiteY21" fmla="*/ 1201245 h 1290330"/>
                <a:gd name="connsiteX22" fmla="*/ 955675 w 1565275"/>
                <a:gd name="connsiteY22" fmla="*/ 909145 h 1290330"/>
                <a:gd name="connsiteX23" fmla="*/ 587375 w 1565275"/>
                <a:gd name="connsiteY23" fmla="*/ 928195 h 1290330"/>
                <a:gd name="connsiteX24" fmla="*/ 561975 w 1565275"/>
                <a:gd name="connsiteY24" fmla="*/ 1207595 h 1290330"/>
                <a:gd name="connsiteX25" fmla="*/ 263525 w 1565275"/>
                <a:gd name="connsiteY25" fmla="*/ 1283795 h 1290330"/>
                <a:gd name="connsiteX26" fmla="*/ 282575 w 1565275"/>
                <a:gd name="connsiteY26" fmla="*/ 1188545 h 1290330"/>
                <a:gd name="connsiteX27" fmla="*/ 149225 w 1565275"/>
                <a:gd name="connsiteY27" fmla="*/ 1226645 h 1290330"/>
                <a:gd name="connsiteX28" fmla="*/ 149225 w 1565275"/>
                <a:gd name="connsiteY28" fmla="*/ 1125045 h 1290330"/>
                <a:gd name="connsiteX29" fmla="*/ 0 w 1565275"/>
                <a:gd name="connsiteY29" fmla="*/ 1133776 h 1290330"/>
                <a:gd name="connsiteX0" fmla="*/ 0 w 1565275"/>
                <a:gd name="connsiteY0" fmla="*/ 1133776 h 1284749"/>
                <a:gd name="connsiteX1" fmla="*/ 59532 w 1565275"/>
                <a:gd name="connsiteY1" fmla="*/ 1071070 h 1284749"/>
                <a:gd name="connsiteX2" fmla="*/ 21432 w 1565275"/>
                <a:gd name="connsiteY2" fmla="*/ 908351 h 1284749"/>
                <a:gd name="connsiteX3" fmla="*/ 85725 w 1565275"/>
                <a:gd name="connsiteY3" fmla="*/ 826595 h 1284749"/>
                <a:gd name="connsiteX4" fmla="*/ 79375 w 1565275"/>
                <a:gd name="connsiteY4" fmla="*/ 710708 h 1284749"/>
                <a:gd name="connsiteX5" fmla="*/ 180182 w 1565275"/>
                <a:gd name="connsiteY5" fmla="*/ 566245 h 1284749"/>
                <a:gd name="connsiteX6" fmla="*/ 210344 w 1565275"/>
                <a:gd name="connsiteY6" fmla="*/ 398764 h 1284749"/>
                <a:gd name="connsiteX7" fmla="*/ 307975 w 1565275"/>
                <a:gd name="connsiteY7" fmla="*/ 242395 h 1284749"/>
                <a:gd name="connsiteX8" fmla="*/ 657225 w 1565275"/>
                <a:gd name="connsiteY8" fmla="*/ 13795 h 1284749"/>
                <a:gd name="connsiteX9" fmla="*/ 1199356 w 1565275"/>
                <a:gd name="connsiteY9" fmla="*/ 179690 h 1284749"/>
                <a:gd name="connsiteX10" fmla="*/ 1381125 w 1565275"/>
                <a:gd name="connsiteY10" fmla="*/ 413845 h 1284749"/>
                <a:gd name="connsiteX11" fmla="*/ 1393825 w 1565275"/>
                <a:gd name="connsiteY11" fmla="*/ 572595 h 1284749"/>
                <a:gd name="connsiteX12" fmla="*/ 1495425 w 1565275"/>
                <a:gd name="connsiteY12" fmla="*/ 693245 h 1284749"/>
                <a:gd name="connsiteX13" fmla="*/ 1485900 w 1565275"/>
                <a:gd name="connsiteY13" fmla="*/ 828976 h 1284749"/>
                <a:gd name="connsiteX14" fmla="*/ 1564481 w 1565275"/>
                <a:gd name="connsiteY14" fmla="*/ 905970 h 1284749"/>
                <a:gd name="connsiteX15" fmla="*/ 1517650 w 1565275"/>
                <a:gd name="connsiteY15" fmla="*/ 1090913 h 1284749"/>
                <a:gd name="connsiteX16" fmla="*/ 1565275 w 1565275"/>
                <a:gd name="connsiteY16" fmla="*/ 1131395 h 1284749"/>
                <a:gd name="connsiteX17" fmla="*/ 1425575 w 1565275"/>
                <a:gd name="connsiteY17" fmla="*/ 1125045 h 1284749"/>
                <a:gd name="connsiteX18" fmla="*/ 1458913 w 1565275"/>
                <a:gd name="connsiteY18" fmla="*/ 1220295 h 1284749"/>
                <a:gd name="connsiteX19" fmla="*/ 1298575 w 1565275"/>
                <a:gd name="connsiteY19" fmla="*/ 1194895 h 1284749"/>
                <a:gd name="connsiteX20" fmla="*/ 1322387 w 1565275"/>
                <a:gd name="connsiteY20" fmla="*/ 1278239 h 1284749"/>
                <a:gd name="connsiteX21" fmla="*/ 987425 w 1565275"/>
                <a:gd name="connsiteY21" fmla="*/ 1201245 h 1284749"/>
                <a:gd name="connsiteX22" fmla="*/ 955675 w 1565275"/>
                <a:gd name="connsiteY22" fmla="*/ 909145 h 1284749"/>
                <a:gd name="connsiteX23" fmla="*/ 587375 w 1565275"/>
                <a:gd name="connsiteY23" fmla="*/ 928195 h 1284749"/>
                <a:gd name="connsiteX24" fmla="*/ 561975 w 1565275"/>
                <a:gd name="connsiteY24" fmla="*/ 1207595 h 1284749"/>
                <a:gd name="connsiteX25" fmla="*/ 263525 w 1565275"/>
                <a:gd name="connsiteY25" fmla="*/ 1283795 h 1284749"/>
                <a:gd name="connsiteX26" fmla="*/ 282575 w 1565275"/>
                <a:gd name="connsiteY26" fmla="*/ 1188545 h 1284749"/>
                <a:gd name="connsiteX27" fmla="*/ 149225 w 1565275"/>
                <a:gd name="connsiteY27" fmla="*/ 1226645 h 1284749"/>
                <a:gd name="connsiteX28" fmla="*/ 149225 w 1565275"/>
                <a:gd name="connsiteY28" fmla="*/ 1125045 h 1284749"/>
                <a:gd name="connsiteX29" fmla="*/ 0 w 1565275"/>
                <a:gd name="connsiteY29" fmla="*/ 1133776 h 1284749"/>
                <a:gd name="connsiteX0" fmla="*/ 0 w 1565275"/>
                <a:gd name="connsiteY0" fmla="*/ 1133776 h 1289938"/>
                <a:gd name="connsiteX1" fmla="*/ 59532 w 1565275"/>
                <a:gd name="connsiteY1" fmla="*/ 1071070 h 1289938"/>
                <a:gd name="connsiteX2" fmla="*/ 21432 w 1565275"/>
                <a:gd name="connsiteY2" fmla="*/ 908351 h 1289938"/>
                <a:gd name="connsiteX3" fmla="*/ 85725 w 1565275"/>
                <a:gd name="connsiteY3" fmla="*/ 826595 h 1289938"/>
                <a:gd name="connsiteX4" fmla="*/ 79375 w 1565275"/>
                <a:gd name="connsiteY4" fmla="*/ 710708 h 1289938"/>
                <a:gd name="connsiteX5" fmla="*/ 180182 w 1565275"/>
                <a:gd name="connsiteY5" fmla="*/ 566245 h 1289938"/>
                <a:gd name="connsiteX6" fmla="*/ 210344 w 1565275"/>
                <a:gd name="connsiteY6" fmla="*/ 398764 h 1289938"/>
                <a:gd name="connsiteX7" fmla="*/ 307975 w 1565275"/>
                <a:gd name="connsiteY7" fmla="*/ 242395 h 1289938"/>
                <a:gd name="connsiteX8" fmla="*/ 657225 w 1565275"/>
                <a:gd name="connsiteY8" fmla="*/ 13795 h 1289938"/>
                <a:gd name="connsiteX9" fmla="*/ 1199356 w 1565275"/>
                <a:gd name="connsiteY9" fmla="*/ 179690 h 1289938"/>
                <a:gd name="connsiteX10" fmla="*/ 1381125 w 1565275"/>
                <a:gd name="connsiteY10" fmla="*/ 413845 h 1289938"/>
                <a:gd name="connsiteX11" fmla="*/ 1393825 w 1565275"/>
                <a:gd name="connsiteY11" fmla="*/ 572595 h 1289938"/>
                <a:gd name="connsiteX12" fmla="*/ 1495425 w 1565275"/>
                <a:gd name="connsiteY12" fmla="*/ 693245 h 1289938"/>
                <a:gd name="connsiteX13" fmla="*/ 1485900 w 1565275"/>
                <a:gd name="connsiteY13" fmla="*/ 828976 h 1289938"/>
                <a:gd name="connsiteX14" fmla="*/ 1564481 w 1565275"/>
                <a:gd name="connsiteY14" fmla="*/ 905970 h 1289938"/>
                <a:gd name="connsiteX15" fmla="*/ 1517650 w 1565275"/>
                <a:gd name="connsiteY15" fmla="*/ 1090913 h 1289938"/>
                <a:gd name="connsiteX16" fmla="*/ 1565275 w 1565275"/>
                <a:gd name="connsiteY16" fmla="*/ 1131395 h 1289938"/>
                <a:gd name="connsiteX17" fmla="*/ 1425575 w 1565275"/>
                <a:gd name="connsiteY17" fmla="*/ 1125045 h 1289938"/>
                <a:gd name="connsiteX18" fmla="*/ 1458913 w 1565275"/>
                <a:gd name="connsiteY18" fmla="*/ 1220295 h 1289938"/>
                <a:gd name="connsiteX19" fmla="*/ 1298575 w 1565275"/>
                <a:gd name="connsiteY19" fmla="*/ 1194895 h 1289938"/>
                <a:gd name="connsiteX20" fmla="*/ 1322387 w 1565275"/>
                <a:gd name="connsiteY20" fmla="*/ 1278239 h 1289938"/>
                <a:gd name="connsiteX21" fmla="*/ 987425 w 1565275"/>
                <a:gd name="connsiteY21" fmla="*/ 1201245 h 1289938"/>
                <a:gd name="connsiteX22" fmla="*/ 955675 w 1565275"/>
                <a:gd name="connsiteY22" fmla="*/ 909145 h 1289938"/>
                <a:gd name="connsiteX23" fmla="*/ 587375 w 1565275"/>
                <a:gd name="connsiteY23" fmla="*/ 928195 h 1289938"/>
                <a:gd name="connsiteX24" fmla="*/ 561975 w 1565275"/>
                <a:gd name="connsiteY24" fmla="*/ 1207595 h 1289938"/>
                <a:gd name="connsiteX25" fmla="*/ 263525 w 1565275"/>
                <a:gd name="connsiteY25" fmla="*/ 1283795 h 1289938"/>
                <a:gd name="connsiteX26" fmla="*/ 282575 w 1565275"/>
                <a:gd name="connsiteY26" fmla="*/ 1188545 h 1289938"/>
                <a:gd name="connsiteX27" fmla="*/ 149225 w 1565275"/>
                <a:gd name="connsiteY27" fmla="*/ 1226645 h 1289938"/>
                <a:gd name="connsiteX28" fmla="*/ 149225 w 1565275"/>
                <a:gd name="connsiteY28" fmla="*/ 1125045 h 1289938"/>
                <a:gd name="connsiteX29" fmla="*/ 0 w 1565275"/>
                <a:gd name="connsiteY29" fmla="*/ 1133776 h 1289938"/>
                <a:gd name="connsiteX0" fmla="*/ 0 w 1565275"/>
                <a:gd name="connsiteY0" fmla="*/ 1133776 h 1286577"/>
                <a:gd name="connsiteX1" fmla="*/ 59532 w 1565275"/>
                <a:gd name="connsiteY1" fmla="*/ 1071070 h 1286577"/>
                <a:gd name="connsiteX2" fmla="*/ 21432 w 1565275"/>
                <a:gd name="connsiteY2" fmla="*/ 908351 h 1286577"/>
                <a:gd name="connsiteX3" fmla="*/ 85725 w 1565275"/>
                <a:gd name="connsiteY3" fmla="*/ 826595 h 1286577"/>
                <a:gd name="connsiteX4" fmla="*/ 79375 w 1565275"/>
                <a:gd name="connsiteY4" fmla="*/ 710708 h 1286577"/>
                <a:gd name="connsiteX5" fmla="*/ 180182 w 1565275"/>
                <a:gd name="connsiteY5" fmla="*/ 566245 h 1286577"/>
                <a:gd name="connsiteX6" fmla="*/ 210344 w 1565275"/>
                <a:gd name="connsiteY6" fmla="*/ 398764 h 1286577"/>
                <a:gd name="connsiteX7" fmla="*/ 307975 w 1565275"/>
                <a:gd name="connsiteY7" fmla="*/ 242395 h 1286577"/>
                <a:gd name="connsiteX8" fmla="*/ 657225 w 1565275"/>
                <a:gd name="connsiteY8" fmla="*/ 13795 h 1286577"/>
                <a:gd name="connsiteX9" fmla="*/ 1199356 w 1565275"/>
                <a:gd name="connsiteY9" fmla="*/ 179690 h 1286577"/>
                <a:gd name="connsiteX10" fmla="*/ 1381125 w 1565275"/>
                <a:gd name="connsiteY10" fmla="*/ 413845 h 1286577"/>
                <a:gd name="connsiteX11" fmla="*/ 1393825 w 1565275"/>
                <a:gd name="connsiteY11" fmla="*/ 572595 h 1286577"/>
                <a:gd name="connsiteX12" fmla="*/ 1495425 w 1565275"/>
                <a:gd name="connsiteY12" fmla="*/ 693245 h 1286577"/>
                <a:gd name="connsiteX13" fmla="*/ 1485900 w 1565275"/>
                <a:gd name="connsiteY13" fmla="*/ 828976 h 1286577"/>
                <a:gd name="connsiteX14" fmla="*/ 1564481 w 1565275"/>
                <a:gd name="connsiteY14" fmla="*/ 905970 h 1286577"/>
                <a:gd name="connsiteX15" fmla="*/ 1517650 w 1565275"/>
                <a:gd name="connsiteY15" fmla="*/ 1090913 h 1286577"/>
                <a:gd name="connsiteX16" fmla="*/ 1565275 w 1565275"/>
                <a:gd name="connsiteY16" fmla="*/ 1131395 h 1286577"/>
                <a:gd name="connsiteX17" fmla="*/ 1425575 w 1565275"/>
                <a:gd name="connsiteY17" fmla="*/ 1125045 h 1286577"/>
                <a:gd name="connsiteX18" fmla="*/ 1458913 w 1565275"/>
                <a:gd name="connsiteY18" fmla="*/ 1220295 h 1286577"/>
                <a:gd name="connsiteX19" fmla="*/ 1298575 w 1565275"/>
                <a:gd name="connsiteY19" fmla="*/ 1194895 h 1286577"/>
                <a:gd name="connsiteX20" fmla="*/ 1322387 w 1565275"/>
                <a:gd name="connsiteY20" fmla="*/ 1278239 h 1286577"/>
                <a:gd name="connsiteX21" fmla="*/ 1016000 w 1565275"/>
                <a:gd name="connsiteY21" fmla="*/ 1146476 h 1286577"/>
                <a:gd name="connsiteX22" fmla="*/ 955675 w 1565275"/>
                <a:gd name="connsiteY22" fmla="*/ 909145 h 1286577"/>
                <a:gd name="connsiteX23" fmla="*/ 587375 w 1565275"/>
                <a:gd name="connsiteY23" fmla="*/ 928195 h 1286577"/>
                <a:gd name="connsiteX24" fmla="*/ 561975 w 1565275"/>
                <a:gd name="connsiteY24" fmla="*/ 1207595 h 1286577"/>
                <a:gd name="connsiteX25" fmla="*/ 263525 w 1565275"/>
                <a:gd name="connsiteY25" fmla="*/ 1283795 h 1286577"/>
                <a:gd name="connsiteX26" fmla="*/ 282575 w 1565275"/>
                <a:gd name="connsiteY26" fmla="*/ 1188545 h 1286577"/>
                <a:gd name="connsiteX27" fmla="*/ 149225 w 1565275"/>
                <a:gd name="connsiteY27" fmla="*/ 1226645 h 1286577"/>
                <a:gd name="connsiteX28" fmla="*/ 149225 w 1565275"/>
                <a:gd name="connsiteY28" fmla="*/ 1125045 h 1286577"/>
                <a:gd name="connsiteX29" fmla="*/ 0 w 1565275"/>
                <a:gd name="connsiteY29" fmla="*/ 1133776 h 1286577"/>
                <a:gd name="connsiteX0" fmla="*/ 0 w 1565275"/>
                <a:gd name="connsiteY0" fmla="*/ 1133776 h 1287909"/>
                <a:gd name="connsiteX1" fmla="*/ 59532 w 1565275"/>
                <a:gd name="connsiteY1" fmla="*/ 1071070 h 1287909"/>
                <a:gd name="connsiteX2" fmla="*/ 21432 w 1565275"/>
                <a:gd name="connsiteY2" fmla="*/ 908351 h 1287909"/>
                <a:gd name="connsiteX3" fmla="*/ 85725 w 1565275"/>
                <a:gd name="connsiteY3" fmla="*/ 826595 h 1287909"/>
                <a:gd name="connsiteX4" fmla="*/ 79375 w 1565275"/>
                <a:gd name="connsiteY4" fmla="*/ 710708 h 1287909"/>
                <a:gd name="connsiteX5" fmla="*/ 180182 w 1565275"/>
                <a:gd name="connsiteY5" fmla="*/ 566245 h 1287909"/>
                <a:gd name="connsiteX6" fmla="*/ 210344 w 1565275"/>
                <a:gd name="connsiteY6" fmla="*/ 398764 h 1287909"/>
                <a:gd name="connsiteX7" fmla="*/ 307975 w 1565275"/>
                <a:gd name="connsiteY7" fmla="*/ 242395 h 1287909"/>
                <a:gd name="connsiteX8" fmla="*/ 657225 w 1565275"/>
                <a:gd name="connsiteY8" fmla="*/ 13795 h 1287909"/>
                <a:gd name="connsiteX9" fmla="*/ 1199356 w 1565275"/>
                <a:gd name="connsiteY9" fmla="*/ 179690 h 1287909"/>
                <a:gd name="connsiteX10" fmla="*/ 1381125 w 1565275"/>
                <a:gd name="connsiteY10" fmla="*/ 413845 h 1287909"/>
                <a:gd name="connsiteX11" fmla="*/ 1393825 w 1565275"/>
                <a:gd name="connsiteY11" fmla="*/ 572595 h 1287909"/>
                <a:gd name="connsiteX12" fmla="*/ 1495425 w 1565275"/>
                <a:gd name="connsiteY12" fmla="*/ 693245 h 1287909"/>
                <a:gd name="connsiteX13" fmla="*/ 1485900 w 1565275"/>
                <a:gd name="connsiteY13" fmla="*/ 828976 h 1287909"/>
                <a:gd name="connsiteX14" fmla="*/ 1564481 w 1565275"/>
                <a:gd name="connsiteY14" fmla="*/ 905970 h 1287909"/>
                <a:gd name="connsiteX15" fmla="*/ 1517650 w 1565275"/>
                <a:gd name="connsiteY15" fmla="*/ 1090913 h 1287909"/>
                <a:gd name="connsiteX16" fmla="*/ 1565275 w 1565275"/>
                <a:gd name="connsiteY16" fmla="*/ 1131395 h 1287909"/>
                <a:gd name="connsiteX17" fmla="*/ 1425575 w 1565275"/>
                <a:gd name="connsiteY17" fmla="*/ 1125045 h 1287909"/>
                <a:gd name="connsiteX18" fmla="*/ 1458913 w 1565275"/>
                <a:gd name="connsiteY18" fmla="*/ 1220295 h 1287909"/>
                <a:gd name="connsiteX19" fmla="*/ 1298575 w 1565275"/>
                <a:gd name="connsiteY19" fmla="*/ 1194895 h 1287909"/>
                <a:gd name="connsiteX20" fmla="*/ 1322387 w 1565275"/>
                <a:gd name="connsiteY20" fmla="*/ 1278239 h 1287909"/>
                <a:gd name="connsiteX21" fmla="*/ 1006475 w 1565275"/>
                <a:gd name="connsiteY21" fmla="*/ 1172670 h 1287909"/>
                <a:gd name="connsiteX22" fmla="*/ 955675 w 1565275"/>
                <a:gd name="connsiteY22" fmla="*/ 909145 h 1287909"/>
                <a:gd name="connsiteX23" fmla="*/ 587375 w 1565275"/>
                <a:gd name="connsiteY23" fmla="*/ 928195 h 1287909"/>
                <a:gd name="connsiteX24" fmla="*/ 561975 w 1565275"/>
                <a:gd name="connsiteY24" fmla="*/ 1207595 h 1287909"/>
                <a:gd name="connsiteX25" fmla="*/ 263525 w 1565275"/>
                <a:gd name="connsiteY25" fmla="*/ 1283795 h 1287909"/>
                <a:gd name="connsiteX26" fmla="*/ 282575 w 1565275"/>
                <a:gd name="connsiteY26" fmla="*/ 1188545 h 1287909"/>
                <a:gd name="connsiteX27" fmla="*/ 149225 w 1565275"/>
                <a:gd name="connsiteY27" fmla="*/ 1226645 h 1287909"/>
                <a:gd name="connsiteX28" fmla="*/ 149225 w 1565275"/>
                <a:gd name="connsiteY28" fmla="*/ 1125045 h 1287909"/>
                <a:gd name="connsiteX29" fmla="*/ 0 w 1565275"/>
                <a:gd name="connsiteY29" fmla="*/ 1133776 h 1287909"/>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23094 w 1565275"/>
                <a:gd name="connsiteY23" fmla="*/ 916288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35782 w 1565275"/>
                <a:gd name="connsiteY24" fmla="*/ 1193307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5275" h="1294391">
                  <a:moveTo>
                    <a:pt x="0" y="1133776"/>
                  </a:moveTo>
                  <a:cubicBezTo>
                    <a:pt x="22225" y="1116049"/>
                    <a:pt x="34926" y="1088797"/>
                    <a:pt x="59532" y="1071070"/>
                  </a:cubicBezTo>
                  <a:cubicBezTo>
                    <a:pt x="63500" y="1011275"/>
                    <a:pt x="29370" y="961003"/>
                    <a:pt x="21432" y="908351"/>
                  </a:cubicBezTo>
                  <a:cubicBezTo>
                    <a:pt x="28575" y="864430"/>
                    <a:pt x="73819" y="863372"/>
                    <a:pt x="85725" y="826595"/>
                  </a:cubicBezTo>
                  <a:cubicBezTo>
                    <a:pt x="100277" y="797490"/>
                    <a:pt x="81492" y="744575"/>
                    <a:pt x="79375" y="710708"/>
                  </a:cubicBezTo>
                  <a:cubicBezTo>
                    <a:pt x="97102" y="650648"/>
                    <a:pt x="150549" y="614399"/>
                    <a:pt x="180182" y="566245"/>
                  </a:cubicBezTo>
                  <a:cubicBezTo>
                    <a:pt x="176742" y="504068"/>
                    <a:pt x="185209" y="441891"/>
                    <a:pt x="210344" y="398764"/>
                  </a:cubicBezTo>
                  <a:lnTo>
                    <a:pt x="307975" y="242395"/>
                  </a:lnTo>
                  <a:cubicBezTo>
                    <a:pt x="400579" y="140001"/>
                    <a:pt x="507471" y="54276"/>
                    <a:pt x="657225" y="13795"/>
                  </a:cubicBezTo>
                  <a:cubicBezTo>
                    <a:pt x="898260" y="-38063"/>
                    <a:pt x="1096433" y="64860"/>
                    <a:pt x="1199356" y="179690"/>
                  </a:cubicBezTo>
                  <a:cubicBezTo>
                    <a:pt x="1259946" y="257742"/>
                    <a:pt x="1318154" y="328650"/>
                    <a:pt x="1381125" y="413845"/>
                  </a:cubicBezTo>
                  <a:cubicBezTo>
                    <a:pt x="1373451" y="473906"/>
                    <a:pt x="1372923" y="529203"/>
                    <a:pt x="1393825" y="572595"/>
                  </a:cubicBezTo>
                  <a:cubicBezTo>
                    <a:pt x="1432454" y="622337"/>
                    <a:pt x="1442508" y="629215"/>
                    <a:pt x="1495425" y="693245"/>
                  </a:cubicBezTo>
                  <a:cubicBezTo>
                    <a:pt x="1501775" y="745633"/>
                    <a:pt x="1474787" y="771827"/>
                    <a:pt x="1485900" y="828976"/>
                  </a:cubicBezTo>
                  <a:cubicBezTo>
                    <a:pt x="1522412" y="851466"/>
                    <a:pt x="1549399" y="871574"/>
                    <a:pt x="1564481" y="905970"/>
                  </a:cubicBezTo>
                  <a:cubicBezTo>
                    <a:pt x="1561570" y="973968"/>
                    <a:pt x="1499130" y="1003865"/>
                    <a:pt x="1517650" y="1090913"/>
                  </a:cubicBezTo>
                  <a:cubicBezTo>
                    <a:pt x="1533525" y="1104407"/>
                    <a:pt x="1547018" y="1115520"/>
                    <a:pt x="1565275" y="1131395"/>
                  </a:cubicBezTo>
                  <a:cubicBezTo>
                    <a:pt x="1456795" y="1195953"/>
                    <a:pt x="1445947" y="1153357"/>
                    <a:pt x="1425575" y="1125045"/>
                  </a:cubicBezTo>
                  <a:cubicBezTo>
                    <a:pt x="1379537" y="1158382"/>
                    <a:pt x="1393032" y="1206007"/>
                    <a:pt x="1458913" y="1220295"/>
                  </a:cubicBezTo>
                  <a:cubicBezTo>
                    <a:pt x="1317360" y="1268978"/>
                    <a:pt x="1347259" y="1217650"/>
                    <a:pt x="1298575" y="1194895"/>
                  </a:cubicBezTo>
                  <a:cubicBezTo>
                    <a:pt x="1241426" y="1209977"/>
                    <a:pt x="1291431" y="1263158"/>
                    <a:pt x="1322387" y="1278239"/>
                  </a:cubicBezTo>
                  <a:cubicBezTo>
                    <a:pt x="1167871" y="1324011"/>
                    <a:pt x="1144322" y="1267391"/>
                    <a:pt x="1006475" y="1172670"/>
                  </a:cubicBezTo>
                  <a:cubicBezTo>
                    <a:pt x="951442" y="1089591"/>
                    <a:pt x="972608" y="996987"/>
                    <a:pt x="955675" y="909145"/>
                  </a:cubicBezTo>
                  <a:cubicBezTo>
                    <a:pt x="856721" y="967883"/>
                    <a:pt x="741098" y="943276"/>
                    <a:pt x="613568" y="923432"/>
                  </a:cubicBezTo>
                  <a:cubicBezTo>
                    <a:pt x="632089" y="1047522"/>
                    <a:pt x="607748" y="1116843"/>
                    <a:pt x="545307" y="1202832"/>
                  </a:cubicBezTo>
                  <a:cubicBezTo>
                    <a:pt x="463286" y="1251251"/>
                    <a:pt x="364596" y="1309195"/>
                    <a:pt x="263525" y="1283795"/>
                  </a:cubicBezTo>
                  <a:cubicBezTo>
                    <a:pt x="324645" y="1197277"/>
                    <a:pt x="295275" y="1220295"/>
                    <a:pt x="282575" y="1188545"/>
                  </a:cubicBezTo>
                  <a:cubicBezTo>
                    <a:pt x="247650" y="1239345"/>
                    <a:pt x="174624" y="1240139"/>
                    <a:pt x="113506" y="1229026"/>
                  </a:cubicBezTo>
                  <a:cubicBezTo>
                    <a:pt x="225424" y="1163412"/>
                    <a:pt x="146845" y="1143037"/>
                    <a:pt x="149225" y="1125045"/>
                  </a:cubicBezTo>
                  <a:cubicBezTo>
                    <a:pt x="102660" y="1192249"/>
                    <a:pt x="37042" y="1145153"/>
                    <a:pt x="0" y="1133776"/>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2" name="Freeform: Shape 59">
              <a:extLst>
                <a:ext uri="{FF2B5EF4-FFF2-40B4-BE49-F238E27FC236}">
                  <a16:creationId xmlns:a16="http://schemas.microsoft.com/office/drawing/2014/main" id="{DEF362AB-1E90-4C17-B8DD-64973F31E8A1}"/>
                </a:ext>
              </a:extLst>
            </p:cNvPr>
            <p:cNvSpPr/>
            <p:nvPr/>
          </p:nvSpPr>
          <p:spPr>
            <a:xfrm>
              <a:off x="877318" y="2631225"/>
              <a:ext cx="564626" cy="63949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13" name="Oval 12">
              <a:extLst>
                <a:ext uri="{FF2B5EF4-FFF2-40B4-BE49-F238E27FC236}">
                  <a16:creationId xmlns:a16="http://schemas.microsoft.com/office/drawing/2014/main" id="{1DC9ED1A-1809-42E8-A016-98DA1F8E46AC}"/>
                </a:ext>
              </a:extLst>
            </p:cNvPr>
            <p:cNvSpPr/>
            <p:nvPr/>
          </p:nvSpPr>
          <p:spPr>
            <a:xfrm>
              <a:off x="988936" y="1804363"/>
              <a:ext cx="253506" cy="443498"/>
            </a:xfrm>
            <a:prstGeom prst="ellipse">
              <a:avLst/>
            </a:pr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 name="Oval 12">
              <a:extLst>
                <a:ext uri="{FF2B5EF4-FFF2-40B4-BE49-F238E27FC236}">
                  <a16:creationId xmlns:a16="http://schemas.microsoft.com/office/drawing/2014/main" id="{BEDD70CF-8E10-4716-AFAB-A9F7B6978B39}"/>
                </a:ext>
              </a:extLst>
            </p:cNvPr>
            <p:cNvSpPr/>
            <p:nvPr/>
          </p:nvSpPr>
          <p:spPr>
            <a:xfrm>
              <a:off x="542718" y="761587"/>
              <a:ext cx="1225399" cy="115078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99" h="1150788">
                  <a:moveTo>
                    <a:pt x="24311" y="575394"/>
                  </a:moveTo>
                  <a:cubicBezTo>
                    <a:pt x="-102689" y="321113"/>
                    <a:pt x="293184" y="0"/>
                    <a:pt x="624855" y="0"/>
                  </a:cubicBezTo>
                  <a:cubicBezTo>
                    <a:pt x="956526" y="0"/>
                    <a:pt x="1225399" y="257613"/>
                    <a:pt x="1225399" y="575394"/>
                  </a:cubicBezTo>
                  <a:cubicBezTo>
                    <a:pt x="1047599" y="963025"/>
                    <a:pt x="956526" y="1150788"/>
                    <a:pt x="624855" y="1150788"/>
                  </a:cubicBezTo>
                  <a:cubicBezTo>
                    <a:pt x="293184" y="1150788"/>
                    <a:pt x="151311" y="829675"/>
                    <a:pt x="24311" y="575394"/>
                  </a:cubicBezTo>
                  <a:close/>
                </a:path>
              </a:pathLst>
            </a:custGeom>
            <a:solidFill>
              <a:srgbClr val="FBB261"/>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nvGrpSpPr>
            <p:cNvPr id="15" name="Group 14">
              <a:extLst>
                <a:ext uri="{FF2B5EF4-FFF2-40B4-BE49-F238E27FC236}">
                  <a16:creationId xmlns:a16="http://schemas.microsoft.com/office/drawing/2014/main" id="{77E45F8A-D811-4F66-8B02-F83481101CAB}"/>
                </a:ext>
              </a:extLst>
            </p:cNvPr>
            <p:cNvGrpSpPr/>
            <p:nvPr/>
          </p:nvGrpSpPr>
          <p:grpSpPr>
            <a:xfrm rot="1705800" flipH="1">
              <a:off x="1211625" y="1200207"/>
              <a:ext cx="306078" cy="197251"/>
              <a:chOff x="5136060" y="1710152"/>
              <a:chExt cx="538831" cy="347248"/>
            </a:xfrm>
          </p:grpSpPr>
          <p:sp>
            <p:nvSpPr>
              <p:cNvPr id="39" name="Oval 5">
                <a:extLst>
                  <a:ext uri="{FF2B5EF4-FFF2-40B4-BE49-F238E27FC236}">
                    <a16:creationId xmlns:a16="http://schemas.microsoft.com/office/drawing/2014/main" id="{04973CF0-62E0-465B-995A-4634AB98CAB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40" name="Group 39">
                <a:extLst>
                  <a:ext uri="{FF2B5EF4-FFF2-40B4-BE49-F238E27FC236}">
                    <a16:creationId xmlns:a16="http://schemas.microsoft.com/office/drawing/2014/main" id="{22C8DB2B-6C8D-4500-AC51-4637DE3F5481}"/>
                  </a:ext>
                </a:extLst>
              </p:cNvPr>
              <p:cNvGrpSpPr/>
              <p:nvPr/>
            </p:nvGrpSpPr>
            <p:grpSpPr>
              <a:xfrm rot="20545732">
                <a:off x="5242936" y="1710152"/>
                <a:ext cx="85726" cy="45719"/>
                <a:chOff x="5293988" y="1700325"/>
                <a:chExt cx="85726" cy="42639"/>
              </a:xfrm>
            </p:grpSpPr>
            <p:cxnSp>
              <p:nvCxnSpPr>
                <p:cNvPr id="46" name="Straight Connector 45">
                  <a:extLst>
                    <a:ext uri="{FF2B5EF4-FFF2-40B4-BE49-F238E27FC236}">
                      <a16:creationId xmlns:a16="http://schemas.microsoft.com/office/drawing/2014/main" id="{C8A3687E-8B93-429E-B58B-159E617D0263}"/>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522147-8771-4FB7-B926-94ADD8C87DD3}"/>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93A8E22-1AF9-44D6-BDE4-406E2A565384}"/>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41" name="Oval 4">
                <a:extLst>
                  <a:ext uri="{FF2B5EF4-FFF2-40B4-BE49-F238E27FC236}">
                    <a16:creationId xmlns:a16="http://schemas.microsoft.com/office/drawing/2014/main" id="{30662F21-0834-4F03-9B34-A86D9CF3287F}"/>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2" name="Oval 41">
                <a:extLst>
                  <a:ext uri="{FF2B5EF4-FFF2-40B4-BE49-F238E27FC236}">
                    <a16:creationId xmlns:a16="http://schemas.microsoft.com/office/drawing/2014/main" id="{11F5871F-704B-47D5-8273-A2DF759560CE}"/>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3" name="Oval 42">
                <a:extLst>
                  <a:ext uri="{FF2B5EF4-FFF2-40B4-BE49-F238E27FC236}">
                    <a16:creationId xmlns:a16="http://schemas.microsoft.com/office/drawing/2014/main" id="{A29F49EF-0F33-4C6D-8449-0D069B35626A}"/>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44" name="Oval 43">
                <a:extLst>
                  <a:ext uri="{FF2B5EF4-FFF2-40B4-BE49-F238E27FC236}">
                    <a16:creationId xmlns:a16="http://schemas.microsoft.com/office/drawing/2014/main" id="{697B71FE-052F-45BE-A2C3-8BAA6A35D8A8}"/>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5" name="Oval 44">
                <a:extLst>
                  <a:ext uri="{FF2B5EF4-FFF2-40B4-BE49-F238E27FC236}">
                    <a16:creationId xmlns:a16="http://schemas.microsoft.com/office/drawing/2014/main" id="{0F85FA55-CBC5-4386-A2C1-A067D586CF89}"/>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nvGrpSpPr>
            <p:cNvPr id="16" name="Group 15">
              <a:extLst>
                <a:ext uri="{FF2B5EF4-FFF2-40B4-BE49-F238E27FC236}">
                  <a16:creationId xmlns:a16="http://schemas.microsoft.com/office/drawing/2014/main" id="{A8924B49-8539-49DD-8676-7167704DFD39}"/>
                </a:ext>
              </a:extLst>
            </p:cNvPr>
            <p:cNvGrpSpPr/>
            <p:nvPr/>
          </p:nvGrpSpPr>
          <p:grpSpPr>
            <a:xfrm>
              <a:off x="1016556" y="1601422"/>
              <a:ext cx="306685" cy="217634"/>
              <a:chOff x="2751023" y="2876401"/>
              <a:chExt cx="306685" cy="217634"/>
            </a:xfrm>
          </p:grpSpPr>
          <p:sp>
            <p:nvSpPr>
              <p:cNvPr id="37" name="Chord 14349">
                <a:extLst>
                  <a:ext uri="{FF2B5EF4-FFF2-40B4-BE49-F238E27FC236}">
                    <a16:creationId xmlns:a16="http://schemas.microsoft.com/office/drawing/2014/main" id="{33D04878-EE1D-4023-A572-C5F5F069964E}"/>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38" name="Chord 14349">
                <a:extLst>
                  <a:ext uri="{FF2B5EF4-FFF2-40B4-BE49-F238E27FC236}">
                    <a16:creationId xmlns:a16="http://schemas.microsoft.com/office/drawing/2014/main" id="{A9DAB361-C91F-480E-84CB-F69021B11BEE}"/>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sp>
          <p:nvSpPr>
            <p:cNvPr id="17" name="Freeform: Shape 64">
              <a:extLst>
                <a:ext uri="{FF2B5EF4-FFF2-40B4-BE49-F238E27FC236}">
                  <a16:creationId xmlns:a16="http://schemas.microsoft.com/office/drawing/2014/main" id="{15B8437C-0A51-411E-9C62-380C32E9171B}"/>
                </a:ext>
              </a:extLst>
            </p:cNvPr>
            <p:cNvSpPr/>
            <p:nvPr/>
          </p:nvSpPr>
          <p:spPr>
            <a:xfrm rot="21405408" flipH="1">
              <a:off x="464113" y="2580445"/>
              <a:ext cx="164086" cy="17034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18" name="Freeform: Shape 65">
              <a:extLst>
                <a:ext uri="{FF2B5EF4-FFF2-40B4-BE49-F238E27FC236}">
                  <a16:creationId xmlns:a16="http://schemas.microsoft.com/office/drawing/2014/main" id="{16E8EE2F-C5B4-4B12-B07D-3F50618826B7}"/>
                </a:ext>
              </a:extLst>
            </p:cNvPr>
            <p:cNvSpPr/>
            <p:nvPr/>
          </p:nvSpPr>
          <p:spPr>
            <a:xfrm>
              <a:off x="1114124" y="1476359"/>
              <a:ext cx="100161" cy="86715"/>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9" name="Freeform: Shape 66">
              <a:extLst>
                <a:ext uri="{FF2B5EF4-FFF2-40B4-BE49-F238E27FC236}">
                  <a16:creationId xmlns:a16="http://schemas.microsoft.com/office/drawing/2014/main" id="{0224B91F-C786-4CCF-8A3F-10BC018E99D5}"/>
                </a:ext>
              </a:extLst>
            </p:cNvPr>
            <p:cNvSpPr/>
            <p:nvPr/>
          </p:nvSpPr>
          <p:spPr>
            <a:xfrm rot="257362">
              <a:off x="1555632" y="2623030"/>
              <a:ext cx="167426" cy="17381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20" name="Freeform: Shape 67">
              <a:extLst>
                <a:ext uri="{FF2B5EF4-FFF2-40B4-BE49-F238E27FC236}">
                  <a16:creationId xmlns:a16="http://schemas.microsoft.com/office/drawing/2014/main" id="{6325E011-ABEE-4DC8-BCC1-EFDC6081E592}"/>
                </a:ext>
              </a:extLst>
            </p:cNvPr>
            <p:cNvSpPr/>
            <p:nvPr/>
          </p:nvSpPr>
          <p:spPr>
            <a:xfrm>
              <a:off x="1316439" y="1957536"/>
              <a:ext cx="326230" cy="72866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1" name="Freeform: Shape 68">
              <a:extLst>
                <a:ext uri="{FF2B5EF4-FFF2-40B4-BE49-F238E27FC236}">
                  <a16:creationId xmlns:a16="http://schemas.microsoft.com/office/drawing/2014/main" id="{B9B16A9D-EFDA-4BD3-B54C-5DA1E13BEB49}"/>
                </a:ext>
              </a:extLst>
            </p:cNvPr>
            <p:cNvSpPr/>
            <p:nvPr/>
          </p:nvSpPr>
          <p:spPr>
            <a:xfrm>
              <a:off x="989712" y="1899130"/>
              <a:ext cx="144463" cy="11430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22" name="Freeform: Shape 69">
              <a:extLst>
                <a:ext uri="{FF2B5EF4-FFF2-40B4-BE49-F238E27FC236}">
                  <a16:creationId xmlns:a16="http://schemas.microsoft.com/office/drawing/2014/main" id="{05C04759-6983-41AA-A985-AE8F0832CBBA}"/>
                </a:ext>
              </a:extLst>
            </p:cNvPr>
            <p:cNvSpPr/>
            <p:nvPr/>
          </p:nvSpPr>
          <p:spPr>
            <a:xfrm>
              <a:off x="537521" y="1906709"/>
              <a:ext cx="904600" cy="776288"/>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3" name="Freeform: Shape 86">
              <a:extLst>
                <a:ext uri="{FF2B5EF4-FFF2-40B4-BE49-F238E27FC236}">
                  <a16:creationId xmlns:a16="http://schemas.microsoft.com/office/drawing/2014/main" id="{EB134031-4888-4C74-9E89-C553B70CF4E2}"/>
                </a:ext>
              </a:extLst>
            </p:cNvPr>
            <p:cNvSpPr/>
            <p:nvPr/>
          </p:nvSpPr>
          <p:spPr>
            <a:xfrm>
              <a:off x="871940" y="3668117"/>
              <a:ext cx="294667"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4" name="Freeform: Shape 84">
              <a:extLst>
                <a:ext uri="{FF2B5EF4-FFF2-40B4-BE49-F238E27FC236}">
                  <a16:creationId xmlns:a16="http://schemas.microsoft.com/office/drawing/2014/main" id="{9ED9CAB3-4620-41BC-8395-AF5467D553C5}"/>
                </a:ext>
              </a:extLst>
            </p:cNvPr>
            <p:cNvSpPr/>
            <p:nvPr/>
          </p:nvSpPr>
          <p:spPr>
            <a:xfrm rot="20977034">
              <a:off x="1227831" y="3661351"/>
              <a:ext cx="294667"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5" name="Freeform: Shape 72">
              <a:extLst>
                <a:ext uri="{FF2B5EF4-FFF2-40B4-BE49-F238E27FC236}">
                  <a16:creationId xmlns:a16="http://schemas.microsoft.com/office/drawing/2014/main" id="{EF1A74BB-F2A0-42B6-BEF8-E7EAA84CF947}"/>
                </a:ext>
              </a:extLst>
            </p:cNvPr>
            <p:cNvSpPr/>
            <p:nvPr/>
          </p:nvSpPr>
          <p:spPr>
            <a:xfrm>
              <a:off x="492839" y="706920"/>
              <a:ext cx="1359779" cy="778705"/>
            </a:xfrm>
            <a:custGeom>
              <a:avLst/>
              <a:gdLst>
                <a:gd name="connsiteX0" fmla="*/ 204787 w 402431"/>
                <a:gd name="connsiteY0" fmla="*/ 52388 h 161925"/>
                <a:gd name="connsiteX1" fmla="*/ 347662 w 402431"/>
                <a:gd name="connsiteY1" fmla="*/ 150019 h 161925"/>
                <a:gd name="connsiteX2" fmla="*/ 402431 w 402431"/>
                <a:gd name="connsiteY2" fmla="*/ 140494 h 161925"/>
                <a:gd name="connsiteX3" fmla="*/ 328612 w 402431"/>
                <a:gd name="connsiteY3" fmla="*/ 9525 h 161925"/>
                <a:gd name="connsiteX4" fmla="*/ 195262 w 402431"/>
                <a:gd name="connsiteY4" fmla="*/ 0 h 161925"/>
                <a:gd name="connsiteX5" fmla="*/ 59531 w 402431"/>
                <a:gd name="connsiteY5" fmla="*/ 33338 h 161925"/>
                <a:gd name="connsiteX6" fmla="*/ 0 w 402431"/>
                <a:gd name="connsiteY6" fmla="*/ 150019 h 161925"/>
                <a:gd name="connsiteX7" fmla="*/ 76200 w 402431"/>
                <a:gd name="connsiteY7" fmla="*/ 161925 h 161925"/>
                <a:gd name="connsiteX8" fmla="*/ 204787 w 402431"/>
                <a:gd name="connsiteY8" fmla="*/ 52388 h 161925"/>
                <a:gd name="connsiteX0" fmla="*/ 204787 w 402431"/>
                <a:gd name="connsiteY0" fmla="*/ 42863 h 152400"/>
                <a:gd name="connsiteX1" fmla="*/ 347662 w 402431"/>
                <a:gd name="connsiteY1" fmla="*/ 140494 h 152400"/>
                <a:gd name="connsiteX2" fmla="*/ 402431 w 402431"/>
                <a:gd name="connsiteY2" fmla="*/ 130969 h 152400"/>
                <a:gd name="connsiteX3" fmla="*/ 328612 w 402431"/>
                <a:gd name="connsiteY3" fmla="*/ 0 h 152400"/>
                <a:gd name="connsiteX4" fmla="*/ 204787 w 402431"/>
                <a:gd name="connsiteY4" fmla="*/ 7144 h 152400"/>
                <a:gd name="connsiteX5" fmla="*/ 59531 w 402431"/>
                <a:gd name="connsiteY5" fmla="*/ 23813 h 152400"/>
                <a:gd name="connsiteX6" fmla="*/ 0 w 402431"/>
                <a:gd name="connsiteY6" fmla="*/ 140494 h 152400"/>
                <a:gd name="connsiteX7" fmla="*/ 76200 w 402431"/>
                <a:gd name="connsiteY7" fmla="*/ 152400 h 152400"/>
                <a:gd name="connsiteX8" fmla="*/ 204787 w 402431"/>
                <a:gd name="connsiteY8" fmla="*/ 42863 h 152400"/>
                <a:gd name="connsiteX0" fmla="*/ 204787 w 402431"/>
                <a:gd name="connsiteY0" fmla="*/ 45244 h 154781"/>
                <a:gd name="connsiteX1" fmla="*/ 347662 w 402431"/>
                <a:gd name="connsiteY1" fmla="*/ 142875 h 154781"/>
                <a:gd name="connsiteX2" fmla="*/ 402431 w 402431"/>
                <a:gd name="connsiteY2" fmla="*/ 133350 h 154781"/>
                <a:gd name="connsiteX3" fmla="*/ 328612 w 402431"/>
                <a:gd name="connsiteY3" fmla="*/ 2381 h 154781"/>
                <a:gd name="connsiteX4" fmla="*/ 204787 w 402431"/>
                <a:gd name="connsiteY4" fmla="*/ 0 h 154781"/>
                <a:gd name="connsiteX5" fmla="*/ 59531 w 402431"/>
                <a:gd name="connsiteY5" fmla="*/ 26194 h 154781"/>
                <a:gd name="connsiteX6" fmla="*/ 0 w 402431"/>
                <a:gd name="connsiteY6" fmla="*/ 142875 h 154781"/>
                <a:gd name="connsiteX7" fmla="*/ 76200 w 402431"/>
                <a:gd name="connsiteY7" fmla="*/ 154781 h 154781"/>
                <a:gd name="connsiteX8" fmla="*/ 204787 w 402431"/>
                <a:gd name="connsiteY8" fmla="*/ 45244 h 154781"/>
                <a:gd name="connsiteX0" fmla="*/ 204787 w 402431"/>
                <a:gd name="connsiteY0" fmla="*/ 51916 h 161453"/>
                <a:gd name="connsiteX1" fmla="*/ 347662 w 402431"/>
                <a:gd name="connsiteY1" fmla="*/ 149547 h 161453"/>
                <a:gd name="connsiteX2" fmla="*/ 402431 w 402431"/>
                <a:gd name="connsiteY2" fmla="*/ 140022 h 161453"/>
                <a:gd name="connsiteX3" fmla="*/ 328612 w 402431"/>
                <a:gd name="connsiteY3" fmla="*/ 9053 h 161453"/>
                <a:gd name="connsiteX4" fmla="*/ 204787 w 402431"/>
                <a:gd name="connsiteY4" fmla="*/ 6672 h 161453"/>
                <a:gd name="connsiteX5" fmla="*/ 59531 w 402431"/>
                <a:gd name="connsiteY5" fmla="*/ 32866 h 161453"/>
                <a:gd name="connsiteX6" fmla="*/ 0 w 402431"/>
                <a:gd name="connsiteY6" fmla="*/ 149547 h 161453"/>
                <a:gd name="connsiteX7" fmla="*/ 76200 w 402431"/>
                <a:gd name="connsiteY7" fmla="*/ 161453 h 161453"/>
                <a:gd name="connsiteX8" fmla="*/ 204787 w 402431"/>
                <a:gd name="connsiteY8" fmla="*/ 51916 h 161453"/>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183356 w 381000"/>
                <a:gd name="connsiteY0" fmla="*/ 53815 h 158590"/>
                <a:gd name="connsiteX1" fmla="*/ 319088 w 381000"/>
                <a:gd name="connsiteY1" fmla="*/ 151446 h 158590"/>
                <a:gd name="connsiteX2" fmla="*/ 381000 w 381000"/>
                <a:gd name="connsiteY2" fmla="*/ 141921 h 158590"/>
                <a:gd name="connsiteX3" fmla="*/ 307181 w 381000"/>
                <a:gd name="connsiteY3" fmla="*/ 10952 h 158590"/>
                <a:gd name="connsiteX4" fmla="*/ 183356 w 381000"/>
                <a:gd name="connsiteY4" fmla="*/ 8571 h 158590"/>
                <a:gd name="connsiteX5" fmla="*/ 38100 w 381000"/>
                <a:gd name="connsiteY5" fmla="*/ 34765 h 158590"/>
                <a:gd name="connsiteX6" fmla="*/ 0 w 381000"/>
                <a:gd name="connsiteY6" fmla="*/ 151446 h 158590"/>
                <a:gd name="connsiteX7" fmla="*/ 47625 w 381000"/>
                <a:gd name="connsiteY7" fmla="*/ 158590 h 158590"/>
                <a:gd name="connsiteX8" fmla="*/ 183356 w 381000"/>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735 h 158510"/>
                <a:gd name="connsiteX1" fmla="*/ 333375 w 395287"/>
                <a:gd name="connsiteY1" fmla="*/ 151366 h 158510"/>
                <a:gd name="connsiteX2" fmla="*/ 395287 w 395287"/>
                <a:gd name="connsiteY2" fmla="*/ 141841 h 158510"/>
                <a:gd name="connsiteX3" fmla="*/ 321468 w 395287"/>
                <a:gd name="connsiteY3" fmla="*/ 10872 h 158510"/>
                <a:gd name="connsiteX4" fmla="*/ 197643 w 395287"/>
                <a:gd name="connsiteY4" fmla="*/ 8491 h 158510"/>
                <a:gd name="connsiteX5" fmla="*/ 56176 w 395287"/>
                <a:gd name="connsiteY5" fmla="*/ 38780 h 158510"/>
                <a:gd name="connsiteX6" fmla="*/ 0 w 395287"/>
                <a:gd name="connsiteY6" fmla="*/ 146603 h 158510"/>
                <a:gd name="connsiteX7" fmla="*/ 61912 w 395287"/>
                <a:gd name="connsiteY7" fmla="*/ 158510 h 158510"/>
                <a:gd name="connsiteX8" fmla="*/ 197643 w 395287"/>
                <a:gd name="connsiteY8" fmla="*/ 53735 h 158510"/>
                <a:gd name="connsiteX0" fmla="*/ 197643 w 395287"/>
                <a:gd name="connsiteY0" fmla="*/ 55181 h 159956"/>
                <a:gd name="connsiteX1" fmla="*/ 333375 w 395287"/>
                <a:gd name="connsiteY1" fmla="*/ 152812 h 159956"/>
                <a:gd name="connsiteX2" fmla="*/ 395287 w 395287"/>
                <a:gd name="connsiteY2" fmla="*/ 143287 h 159956"/>
                <a:gd name="connsiteX3" fmla="*/ 321468 w 395287"/>
                <a:gd name="connsiteY3" fmla="*/ 12318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405707"/>
                <a:gd name="connsiteY0" fmla="*/ 55181 h 159956"/>
                <a:gd name="connsiteX1" fmla="*/ 333375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60833"/>
                <a:gd name="connsiteX1" fmla="*/ 344743 w 405707"/>
                <a:gd name="connsiteY1" fmla="*/ 152812 h 160833"/>
                <a:gd name="connsiteX2" fmla="*/ 405707 w 405707"/>
                <a:gd name="connsiteY2" fmla="*/ 141922 h 160833"/>
                <a:gd name="connsiteX3" fmla="*/ 314837 w 405707"/>
                <a:gd name="connsiteY3" fmla="*/ 21873 h 160833"/>
                <a:gd name="connsiteX4" fmla="*/ 197643 w 405707"/>
                <a:gd name="connsiteY4" fmla="*/ 9937 h 160833"/>
                <a:gd name="connsiteX5" fmla="*/ 56176 w 405707"/>
                <a:gd name="connsiteY5" fmla="*/ 40226 h 160833"/>
                <a:gd name="connsiteX6" fmla="*/ 0 w 405707"/>
                <a:gd name="connsiteY6" fmla="*/ 148049 h 160833"/>
                <a:gd name="connsiteX7" fmla="*/ 61912 w 405707"/>
                <a:gd name="connsiteY7" fmla="*/ 159956 h 160833"/>
                <a:gd name="connsiteX8" fmla="*/ 197643 w 405707"/>
                <a:gd name="connsiteY8" fmla="*/ 55181 h 160833"/>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2493"/>
                <a:gd name="connsiteX1" fmla="*/ 344743 w 405707"/>
                <a:gd name="connsiteY1" fmla="*/ 15281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61794 w 405707"/>
                <a:gd name="connsiteY1" fmla="*/ 14735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48532 w 405707"/>
                <a:gd name="connsiteY1" fmla="*/ 156907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07" h="167385">
                  <a:moveTo>
                    <a:pt x="197643" y="55181"/>
                  </a:moveTo>
                  <a:cubicBezTo>
                    <a:pt x="258095" y="69677"/>
                    <a:pt x="315116" y="81499"/>
                    <a:pt x="348532" y="156907"/>
                  </a:cubicBezTo>
                  <a:cubicBezTo>
                    <a:pt x="371695" y="144405"/>
                    <a:pt x="385386" y="145552"/>
                    <a:pt x="405707" y="141922"/>
                  </a:cubicBezTo>
                  <a:cubicBezTo>
                    <a:pt x="404913" y="98266"/>
                    <a:pt x="356546" y="55655"/>
                    <a:pt x="314837" y="21873"/>
                  </a:cubicBezTo>
                  <a:cubicBezTo>
                    <a:pt x="268773" y="-381"/>
                    <a:pt x="248443" y="-1175"/>
                    <a:pt x="197643" y="9937"/>
                  </a:cubicBezTo>
                  <a:cubicBezTo>
                    <a:pt x="149224" y="-12289"/>
                    <a:pt x="88466" y="4922"/>
                    <a:pt x="56176" y="40226"/>
                  </a:cubicBezTo>
                  <a:cubicBezTo>
                    <a:pt x="29701" y="77755"/>
                    <a:pt x="17464" y="87724"/>
                    <a:pt x="0" y="148049"/>
                  </a:cubicBezTo>
                  <a:cubicBezTo>
                    <a:pt x="20637" y="152018"/>
                    <a:pt x="17593" y="175096"/>
                    <a:pt x="60965" y="164734"/>
                  </a:cubicBezTo>
                  <a:cubicBezTo>
                    <a:pt x="74188" y="116256"/>
                    <a:pt x="128152" y="81121"/>
                    <a:pt x="197643" y="55181"/>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26" name="Group 25">
              <a:extLst>
                <a:ext uri="{FF2B5EF4-FFF2-40B4-BE49-F238E27FC236}">
                  <a16:creationId xmlns:a16="http://schemas.microsoft.com/office/drawing/2014/main" id="{7015087E-921A-44CC-8088-70D88BC75F6B}"/>
                </a:ext>
              </a:extLst>
            </p:cNvPr>
            <p:cNvGrpSpPr/>
            <p:nvPr/>
          </p:nvGrpSpPr>
          <p:grpSpPr>
            <a:xfrm rot="19720146">
              <a:off x="824191" y="1196059"/>
              <a:ext cx="306078" cy="197251"/>
              <a:chOff x="5136060" y="1710152"/>
              <a:chExt cx="538831" cy="347248"/>
            </a:xfrm>
          </p:grpSpPr>
          <p:sp>
            <p:nvSpPr>
              <p:cNvPr id="27" name="Oval 5">
                <a:extLst>
                  <a:ext uri="{FF2B5EF4-FFF2-40B4-BE49-F238E27FC236}">
                    <a16:creationId xmlns:a16="http://schemas.microsoft.com/office/drawing/2014/main" id="{BB2F21B0-3857-461A-9BA0-EF103F8E0B5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28" name="Group 27">
                <a:extLst>
                  <a:ext uri="{FF2B5EF4-FFF2-40B4-BE49-F238E27FC236}">
                    <a16:creationId xmlns:a16="http://schemas.microsoft.com/office/drawing/2014/main" id="{5B949E37-6429-44CF-8CD6-CEAA2A61C84D}"/>
                  </a:ext>
                </a:extLst>
              </p:cNvPr>
              <p:cNvGrpSpPr/>
              <p:nvPr/>
            </p:nvGrpSpPr>
            <p:grpSpPr>
              <a:xfrm rot="20545732">
                <a:off x="5242936" y="1710152"/>
                <a:ext cx="85726" cy="45719"/>
                <a:chOff x="5293988" y="1700325"/>
                <a:chExt cx="85726" cy="42639"/>
              </a:xfrm>
            </p:grpSpPr>
            <p:cxnSp>
              <p:nvCxnSpPr>
                <p:cNvPr id="34" name="Straight Connector 33">
                  <a:extLst>
                    <a:ext uri="{FF2B5EF4-FFF2-40B4-BE49-F238E27FC236}">
                      <a16:creationId xmlns:a16="http://schemas.microsoft.com/office/drawing/2014/main" id="{4A260036-2A3F-4847-BFD4-50DF691C806B}"/>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ACD987-4721-4349-A0DA-8D66F0CA455C}"/>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21ADCB-9A37-433E-8BF5-0EBA7DCC2992}"/>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29" name="Oval 4">
                <a:extLst>
                  <a:ext uri="{FF2B5EF4-FFF2-40B4-BE49-F238E27FC236}">
                    <a16:creationId xmlns:a16="http://schemas.microsoft.com/office/drawing/2014/main" id="{55E02ECF-ADE2-4F84-995C-6AFCFDB46B5E}"/>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0" name="Oval 29">
                <a:extLst>
                  <a:ext uri="{FF2B5EF4-FFF2-40B4-BE49-F238E27FC236}">
                    <a16:creationId xmlns:a16="http://schemas.microsoft.com/office/drawing/2014/main" id="{8957B88B-C987-4417-8883-8799791DF4A1}"/>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1" name="Oval 30">
                <a:extLst>
                  <a:ext uri="{FF2B5EF4-FFF2-40B4-BE49-F238E27FC236}">
                    <a16:creationId xmlns:a16="http://schemas.microsoft.com/office/drawing/2014/main" id="{BFCE1C4A-C477-4BA7-8E63-05320E1C0A4C}"/>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32" name="Oval 31">
                <a:extLst>
                  <a:ext uri="{FF2B5EF4-FFF2-40B4-BE49-F238E27FC236}">
                    <a16:creationId xmlns:a16="http://schemas.microsoft.com/office/drawing/2014/main" id="{1EDD840F-AF43-4FF4-A302-9B45C529656B}"/>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3" name="Oval 32">
                <a:extLst>
                  <a:ext uri="{FF2B5EF4-FFF2-40B4-BE49-F238E27FC236}">
                    <a16:creationId xmlns:a16="http://schemas.microsoft.com/office/drawing/2014/main" id="{F4E6B3E7-67D8-4575-B316-7319D2A2D8E0}"/>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grpSp>
        <p:nvGrpSpPr>
          <p:cNvPr id="49" name="Group 48">
            <a:extLst>
              <a:ext uri="{FF2B5EF4-FFF2-40B4-BE49-F238E27FC236}">
                <a16:creationId xmlns:a16="http://schemas.microsoft.com/office/drawing/2014/main" id="{9D039106-E127-4265-B8A7-56C0EF347807}"/>
              </a:ext>
            </a:extLst>
          </p:cNvPr>
          <p:cNvGrpSpPr/>
          <p:nvPr/>
        </p:nvGrpSpPr>
        <p:grpSpPr>
          <a:xfrm>
            <a:off x="-2300069" y="2317556"/>
            <a:ext cx="1991608" cy="3590069"/>
            <a:chOff x="276122" y="706920"/>
            <a:chExt cx="1754004" cy="3045068"/>
          </a:xfrm>
        </p:grpSpPr>
        <p:sp>
          <p:nvSpPr>
            <p:cNvPr id="50" name="Freeform: Shape 10">
              <a:extLst>
                <a:ext uri="{FF2B5EF4-FFF2-40B4-BE49-F238E27FC236}">
                  <a16:creationId xmlns:a16="http://schemas.microsoft.com/office/drawing/2014/main" id="{AC640DB3-B196-4693-8002-BD7BC39B35FC}"/>
                </a:ext>
              </a:extLst>
            </p:cNvPr>
            <p:cNvSpPr/>
            <p:nvPr/>
          </p:nvSpPr>
          <p:spPr>
            <a:xfrm>
              <a:off x="276122" y="888957"/>
              <a:ext cx="1754004" cy="1294391"/>
            </a:xfrm>
            <a:custGeom>
              <a:avLst/>
              <a:gdLst>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9707 w 1565275"/>
                <a:gd name="connsiteY5" fmla="*/ 559594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30304 h 1286673"/>
                <a:gd name="connsiteX1" fmla="*/ 59532 w 1565275"/>
                <a:gd name="connsiteY1" fmla="*/ 1067598 h 1286673"/>
                <a:gd name="connsiteX2" fmla="*/ 21432 w 1565275"/>
                <a:gd name="connsiteY2" fmla="*/ 904879 h 1286673"/>
                <a:gd name="connsiteX3" fmla="*/ 85725 w 1565275"/>
                <a:gd name="connsiteY3" fmla="*/ 823123 h 1286673"/>
                <a:gd name="connsiteX4" fmla="*/ 79375 w 1565275"/>
                <a:gd name="connsiteY4" fmla="*/ 707236 h 1286673"/>
                <a:gd name="connsiteX5" fmla="*/ 180182 w 1565275"/>
                <a:gd name="connsiteY5" fmla="*/ 562773 h 1286673"/>
                <a:gd name="connsiteX6" fmla="*/ 210344 w 1565275"/>
                <a:gd name="connsiteY6" fmla="*/ 395292 h 1286673"/>
                <a:gd name="connsiteX7" fmla="*/ 307975 w 1565275"/>
                <a:gd name="connsiteY7" fmla="*/ 238923 h 1286673"/>
                <a:gd name="connsiteX8" fmla="*/ 657225 w 1565275"/>
                <a:gd name="connsiteY8" fmla="*/ 10323 h 1286673"/>
                <a:gd name="connsiteX9" fmla="*/ 1216025 w 1565275"/>
                <a:gd name="connsiteY9" fmla="*/ 169073 h 1286673"/>
                <a:gd name="connsiteX10" fmla="*/ 1381125 w 1565275"/>
                <a:gd name="connsiteY10" fmla="*/ 410373 h 1286673"/>
                <a:gd name="connsiteX11" fmla="*/ 1393825 w 1565275"/>
                <a:gd name="connsiteY11" fmla="*/ 569123 h 1286673"/>
                <a:gd name="connsiteX12" fmla="*/ 1495425 w 1565275"/>
                <a:gd name="connsiteY12" fmla="*/ 689773 h 1286673"/>
                <a:gd name="connsiteX13" fmla="*/ 1476375 w 1565275"/>
                <a:gd name="connsiteY13" fmla="*/ 842173 h 1286673"/>
                <a:gd name="connsiteX14" fmla="*/ 1552575 w 1565275"/>
                <a:gd name="connsiteY14" fmla="*/ 892973 h 1286673"/>
                <a:gd name="connsiteX15" fmla="*/ 1508125 w 1565275"/>
                <a:gd name="connsiteY15" fmla="*/ 1089823 h 1286673"/>
                <a:gd name="connsiteX16" fmla="*/ 1565275 w 1565275"/>
                <a:gd name="connsiteY16" fmla="*/ 1127923 h 1286673"/>
                <a:gd name="connsiteX17" fmla="*/ 1425575 w 1565275"/>
                <a:gd name="connsiteY17" fmla="*/ 1121573 h 1286673"/>
                <a:gd name="connsiteX18" fmla="*/ 1444625 w 1565275"/>
                <a:gd name="connsiteY18" fmla="*/ 1235873 h 1286673"/>
                <a:gd name="connsiteX19" fmla="*/ 1298575 w 1565275"/>
                <a:gd name="connsiteY19" fmla="*/ 1191423 h 1286673"/>
                <a:gd name="connsiteX20" fmla="*/ 1298575 w 1565275"/>
                <a:gd name="connsiteY20" fmla="*/ 1286673 h 1286673"/>
                <a:gd name="connsiteX21" fmla="*/ 987425 w 1565275"/>
                <a:gd name="connsiteY21" fmla="*/ 1197773 h 1286673"/>
                <a:gd name="connsiteX22" fmla="*/ 955675 w 1565275"/>
                <a:gd name="connsiteY22" fmla="*/ 905673 h 1286673"/>
                <a:gd name="connsiteX23" fmla="*/ 587375 w 1565275"/>
                <a:gd name="connsiteY23" fmla="*/ 924723 h 1286673"/>
                <a:gd name="connsiteX24" fmla="*/ 561975 w 1565275"/>
                <a:gd name="connsiteY24" fmla="*/ 1204123 h 1286673"/>
                <a:gd name="connsiteX25" fmla="*/ 263525 w 1565275"/>
                <a:gd name="connsiteY25" fmla="*/ 1280323 h 1286673"/>
                <a:gd name="connsiteX26" fmla="*/ 282575 w 1565275"/>
                <a:gd name="connsiteY26" fmla="*/ 1185073 h 1286673"/>
                <a:gd name="connsiteX27" fmla="*/ 149225 w 1565275"/>
                <a:gd name="connsiteY27" fmla="*/ 1223173 h 1286673"/>
                <a:gd name="connsiteX28" fmla="*/ 149225 w 1565275"/>
                <a:gd name="connsiteY28" fmla="*/ 1121573 h 1286673"/>
                <a:gd name="connsiteX29" fmla="*/ 0 w 1565275"/>
                <a:gd name="connsiteY29" fmla="*/ 1130304 h 1286673"/>
                <a:gd name="connsiteX0" fmla="*/ 0 w 1565275"/>
                <a:gd name="connsiteY0" fmla="*/ 1130063 h 1286432"/>
                <a:gd name="connsiteX1" fmla="*/ 59532 w 1565275"/>
                <a:gd name="connsiteY1" fmla="*/ 1067357 h 1286432"/>
                <a:gd name="connsiteX2" fmla="*/ 21432 w 1565275"/>
                <a:gd name="connsiteY2" fmla="*/ 904638 h 1286432"/>
                <a:gd name="connsiteX3" fmla="*/ 85725 w 1565275"/>
                <a:gd name="connsiteY3" fmla="*/ 822882 h 1286432"/>
                <a:gd name="connsiteX4" fmla="*/ 79375 w 1565275"/>
                <a:gd name="connsiteY4" fmla="*/ 706995 h 1286432"/>
                <a:gd name="connsiteX5" fmla="*/ 180182 w 1565275"/>
                <a:gd name="connsiteY5" fmla="*/ 562532 h 1286432"/>
                <a:gd name="connsiteX6" fmla="*/ 210344 w 1565275"/>
                <a:gd name="connsiteY6" fmla="*/ 395051 h 1286432"/>
                <a:gd name="connsiteX7" fmla="*/ 307975 w 1565275"/>
                <a:gd name="connsiteY7" fmla="*/ 238682 h 1286432"/>
                <a:gd name="connsiteX8" fmla="*/ 657225 w 1565275"/>
                <a:gd name="connsiteY8" fmla="*/ 10082 h 1286432"/>
                <a:gd name="connsiteX9" fmla="*/ 1223169 w 1565275"/>
                <a:gd name="connsiteY9" fmla="*/ 173595 h 1286432"/>
                <a:gd name="connsiteX10" fmla="*/ 1381125 w 1565275"/>
                <a:gd name="connsiteY10" fmla="*/ 410132 h 1286432"/>
                <a:gd name="connsiteX11" fmla="*/ 1393825 w 1565275"/>
                <a:gd name="connsiteY11" fmla="*/ 568882 h 1286432"/>
                <a:gd name="connsiteX12" fmla="*/ 1495425 w 1565275"/>
                <a:gd name="connsiteY12" fmla="*/ 689532 h 1286432"/>
                <a:gd name="connsiteX13" fmla="*/ 1476375 w 1565275"/>
                <a:gd name="connsiteY13" fmla="*/ 841932 h 1286432"/>
                <a:gd name="connsiteX14" fmla="*/ 1552575 w 1565275"/>
                <a:gd name="connsiteY14" fmla="*/ 892732 h 1286432"/>
                <a:gd name="connsiteX15" fmla="*/ 1508125 w 1565275"/>
                <a:gd name="connsiteY15" fmla="*/ 1089582 h 1286432"/>
                <a:gd name="connsiteX16" fmla="*/ 1565275 w 1565275"/>
                <a:gd name="connsiteY16" fmla="*/ 1127682 h 1286432"/>
                <a:gd name="connsiteX17" fmla="*/ 1425575 w 1565275"/>
                <a:gd name="connsiteY17" fmla="*/ 1121332 h 1286432"/>
                <a:gd name="connsiteX18" fmla="*/ 1444625 w 1565275"/>
                <a:gd name="connsiteY18" fmla="*/ 1235632 h 1286432"/>
                <a:gd name="connsiteX19" fmla="*/ 1298575 w 1565275"/>
                <a:gd name="connsiteY19" fmla="*/ 1191182 h 1286432"/>
                <a:gd name="connsiteX20" fmla="*/ 1298575 w 1565275"/>
                <a:gd name="connsiteY20" fmla="*/ 1286432 h 1286432"/>
                <a:gd name="connsiteX21" fmla="*/ 987425 w 1565275"/>
                <a:gd name="connsiteY21" fmla="*/ 1197532 h 1286432"/>
                <a:gd name="connsiteX22" fmla="*/ 955675 w 1565275"/>
                <a:gd name="connsiteY22" fmla="*/ 905432 h 1286432"/>
                <a:gd name="connsiteX23" fmla="*/ 587375 w 1565275"/>
                <a:gd name="connsiteY23" fmla="*/ 924482 h 1286432"/>
                <a:gd name="connsiteX24" fmla="*/ 561975 w 1565275"/>
                <a:gd name="connsiteY24" fmla="*/ 1203882 h 1286432"/>
                <a:gd name="connsiteX25" fmla="*/ 263525 w 1565275"/>
                <a:gd name="connsiteY25" fmla="*/ 1280082 h 1286432"/>
                <a:gd name="connsiteX26" fmla="*/ 282575 w 1565275"/>
                <a:gd name="connsiteY26" fmla="*/ 1184832 h 1286432"/>
                <a:gd name="connsiteX27" fmla="*/ 149225 w 1565275"/>
                <a:gd name="connsiteY27" fmla="*/ 1222932 h 1286432"/>
                <a:gd name="connsiteX28" fmla="*/ 149225 w 1565275"/>
                <a:gd name="connsiteY28" fmla="*/ 1121332 h 1286432"/>
                <a:gd name="connsiteX29" fmla="*/ 0 w 1565275"/>
                <a:gd name="connsiteY29" fmla="*/ 1130063 h 1286432"/>
                <a:gd name="connsiteX0" fmla="*/ 0 w 1565275"/>
                <a:gd name="connsiteY0" fmla="*/ 1129947 h 1286316"/>
                <a:gd name="connsiteX1" fmla="*/ 59532 w 1565275"/>
                <a:gd name="connsiteY1" fmla="*/ 1067241 h 1286316"/>
                <a:gd name="connsiteX2" fmla="*/ 21432 w 1565275"/>
                <a:gd name="connsiteY2" fmla="*/ 904522 h 1286316"/>
                <a:gd name="connsiteX3" fmla="*/ 85725 w 1565275"/>
                <a:gd name="connsiteY3" fmla="*/ 822766 h 1286316"/>
                <a:gd name="connsiteX4" fmla="*/ 79375 w 1565275"/>
                <a:gd name="connsiteY4" fmla="*/ 706879 h 1286316"/>
                <a:gd name="connsiteX5" fmla="*/ 180182 w 1565275"/>
                <a:gd name="connsiteY5" fmla="*/ 562416 h 1286316"/>
                <a:gd name="connsiteX6" fmla="*/ 210344 w 1565275"/>
                <a:gd name="connsiteY6" fmla="*/ 394935 h 1286316"/>
                <a:gd name="connsiteX7" fmla="*/ 307975 w 1565275"/>
                <a:gd name="connsiteY7" fmla="*/ 238566 h 1286316"/>
                <a:gd name="connsiteX8" fmla="*/ 657225 w 1565275"/>
                <a:gd name="connsiteY8" fmla="*/ 9966 h 1286316"/>
                <a:gd name="connsiteX9" fmla="*/ 1199356 w 1565275"/>
                <a:gd name="connsiteY9" fmla="*/ 175861 h 1286316"/>
                <a:gd name="connsiteX10" fmla="*/ 1381125 w 1565275"/>
                <a:gd name="connsiteY10" fmla="*/ 410016 h 1286316"/>
                <a:gd name="connsiteX11" fmla="*/ 1393825 w 1565275"/>
                <a:gd name="connsiteY11" fmla="*/ 568766 h 1286316"/>
                <a:gd name="connsiteX12" fmla="*/ 1495425 w 1565275"/>
                <a:gd name="connsiteY12" fmla="*/ 689416 h 1286316"/>
                <a:gd name="connsiteX13" fmla="*/ 1476375 w 1565275"/>
                <a:gd name="connsiteY13" fmla="*/ 841816 h 1286316"/>
                <a:gd name="connsiteX14" fmla="*/ 1552575 w 1565275"/>
                <a:gd name="connsiteY14" fmla="*/ 892616 h 1286316"/>
                <a:gd name="connsiteX15" fmla="*/ 1508125 w 1565275"/>
                <a:gd name="connsiteY15" fmla="*/ 1089466 h 1286316"/>
                <a:gd name="connsiteX16" fmla="*/ 1565275 w 1565275"/>
                <a:gd name="connsiteY16" fmla="*/ 1127566 h 1286316"/>
                <a:gd name="connsiteX17" fmla="*/ 1425575 w 1565275"/>
                <a:gd name="connsiteY17" fmla="*/ 1121216 h 1286316"/>
                <a:gd name="connsiteX18" fmla="*/ 1444625 w 1565275"/>
                <a:gd name="connsiteY18" fmla="*/ 1235516 h 1286316"/>
                <a:gd name="connsiteX19" fmla="*/ 1298575 w 1565275"/>
                <a:gd name="connsiteY19" fmla="*/ 1191066 h 1286316"/>
                <a:gd name="connsiteX20" fmla="*/ 1298575 w 1565275"/>
                <a:gd name="connsiteY20" fmla="*/ 1286316 h 1286316"/>
                <a:gd name="connsiteX21" fmla="*/ 987425 w 1565275"/>
                <a:gd name="connsiteY21" fmla="*/ 1197416 h 1286316"/>
                <a:gd name="connsiteX22" fmla="*/ 955675 w 1565275"/>
                <a:gd name="connsiteY22" fmla="*/ 905316 h 1286316"/>
                <a:gd name="connsiteX23" fmla="*/ 587375 w 1565275"/>
                <a:gd name="connsiteY23" fmla="*/ 924366 h 1286316"/>
                <a:gd name="connsiteX24" fmla="*/ 561975 w 1565275"/>
                <a:gd name="connsiteY24" fmla="*/ 1203766 h 1286316"/>
                <a:gd name="connsiteX25" fmla="*/ 263525 w 1565275"/>
                <a:gd name="connsiteY25" fmla="*/ 1279966 h 1286316"/>
                <a:gd name="connsiteX26" fmla="*/ 282575 w 1565275"/>
                <a:gd name="connsiteY26" fmla="*/ 1184716 h 1286316"/>
                <a:gd name="connsiteX27" fmla="*/ 149225 w 1565275"/>
                <a:gd name="connsiteY27" fmla="*/ 1222816 h 1286316"/>
                <a:gd name="connsiteX28" fmla="*/ 149225 w 1565275"/>
                <a:gd name="connsiteY28" fmla="*/ 1121216 h 1286316"/>
                <a:gd name="connsiteX29" fmla="*/ 0 w 1565275"/>
                <a:gd name="connsiteY29" fmla="*/ 1129947 h 1286316"/>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90330"/>
                <a:gd name="connsiteX1" fmla="*/ 59532 w 1565275"/>
                <a:gd name="connsiteY1" fmla="*/ 1071070 h 1290330"/>
                <a:gd name="connsiteX2" fmla="*/ 21432 w 1565275"/>
                <a:gd name="connsiteY2" fmla="*/ 908351 h 1290330"/>
                <a:gd name="connsiteX3" fmla="*/ 85725 w 1565275"/>
                <a:gd name="connsiteY3" fmla="*/ 826595 h 1290330"/>
                <a:gd name="connsiteX4" fmla="*/ 79375 w 1565275"/>
                <a:gd name="connsiteY4" fmla="*/ 710708 h 1290330"/>
                <a:gd name="connsiteX5" fmla="*/ 180182 w 1565275"/>
                <a:gd name="connsiteY5" fmla="*/ 566245 h 1290330"/>
                <a:gd name="connsiteX6" fmla="*/ 210344 w 1565275"/>
                <a:gd name="connsiteY6" fmla="*/ 398764 h 1290330"/>
                <a:gd name="connsiteX7" fmla="*/ 307975 w 1565275"/>
                <a:gd name="connsiteY7" fmla="*/ 242395 h 1290330"/>
                <a:gd name="connsiteX8" fmla="*/ 657225 w 1565275"/>
                <a:gd name="connsiteY8" fmla="*/ 13795 h 1290330"/>
                <a:gd name="connsiteX9" fmla="*/ 1199356 w 1565275"/>
                <a:gd name="connsiteY9" fmla="*/ 179690 h 1290330"/>
                <a:gd name="connsiteX10" fmla="*/ 1381125 w 1565275"/>
                <a:gd name="connsiteY10" fmla="*/ 413845 h 1290330"/>
                <a:gd name="connsiteX11" fmla="*/ 1393825 w 1565275"/>
                <a:gd name="connsiteY11" fmla="*/ 572595 h 1290330"/>
                <a:gd name="connsiteX12" fmla="*/ 1495425 w 1565275"/>
                <a:gd name="connsiteY12" fmla="*/ 693245 h 1290330"/>
                <a:gd name="connsiteX13" fmla="*/ 1485900 w 1565275"/>
                <a:gd name="connsiteY13" fmla="*/ 828976 h 1290330"/>
                <a:gd name="connsiteX14" fmla="*/ 1564481 w 1565275"/>
                <a:gd name="connsiteY14" fmla="*/ 905970 h 1290330"/>
                <a:gd name="connsiteX15" fmla="*/ 1517650 w 1565275"/>
                <a:gd name="connsiteY15" fmla="*/ 1090913 h 1290330"/>
                <a:gd name="connsiteX16" fmla="*/ 1565275 w 1565275"/>
                <a:gd name="connsiteY16" fmla="*/ 1131395 h 1290330"/>
                <a:gd name="connsiteX17" fmla="*/ 1425575 w 1565275"/>
                <a:gd name="connsiteY17" fmla="*/ 1125045 h 1290330"/>
                <a:gd name="connsiteX18" fmla="*/ 1458913 w 1565275"/>
                <a:gd name="connsiteY18" fmla="*/ 1220295 h 1290330"/>
                <a:gd name="connsiteX19" fmla="*/ 1298575 w 1565275"/>
                <a:gd name="connsiteY19" fmla="*/ 1194895 h 1290330"/>
                <a:gd name="connsiteX20" fmla="*/ 1322387 w 1565275"/>
                <a:gd name="connsiteY20" fmla="*/ 1278239 h 1290330"/>
                <a:gd name="connsiteX21" fmla="*/ 987425 w 1565275"/>
                <a:gd name="connsiteY21" fmla="*/ 1201245 h 1290330"/>
                <a:gd name="connsiteX22" fmla="*/ 955675 w 1565275"/>
                <a:gd name="connsiteY22" fmla="*/ 909145 h 1290330"/>
                <a:gd name="connsiteX23" fmla="*/ 587375 w 1565275"/>
                <a:gd name="connsiteY23" fmla="*/ 928195 h 1290330"/>
                <a:gd name="connsiteX24" fmla="*/ 561975 w 1565275"/>
                <a:gd name="connsiteY24" fmla="*/ 1207595 h 1290330"/>
                <a:gd name="connsiteX25" fmla="*/ 263525 w 1565275"/>
                <a:gd name="connsiteY25" fmla="*/ 1283795 h 1290330"/>
                <a:gd name="connsiteX26" fmla="*/ 282575 w 1565275"/>
                <a:gd name="connsiteY26" fmla="*/ 1188545 h 1290330"/>
                <a:gd name="connsiteX27" fmla="*/ 149225 w 1565275"/>
                <a:gd name="connsiteY27" fmla="*/ 1226645 h 1290330"/>
                <a:gd name="connsiteX28" fmla="*/ 149225 w 1565275"/>
                <a:gd name="connsiteY28" fmla="*/ 1125045 h 1290330"/>
                <a:gd name="connsiteX29" fmla="*/ 0 w 1565275"/>
                <a:gd name="connsiteY29" fmla="*/ 1133776 h 1290330"/>
                <a:gd name="connsiteX0" fmla="*/ 0 w 1565275"/>
                <a:gd name="connsiteY0" fmla="*/ 1133776 h 1284749"/>
                <a:gd name="connsiteX1" fmla="*/ 59532 w 1565275"/>
                <a:gd name="connsiteY1" fmla="*/ 1071070 h 1284749"/>
                <a:gd name="connsiteX2" fmla="*/ 21432 w 1565275"/>
                <a:gd name="connsiteY2" fmla="*/ 908351 h 1284749"/>
                <a:gd name="connsiteX3" fmla="*/ 85725 w 1565275"/>
                <a:gd name="connsiteY3" fmla="*/ 826595 h 1284749"/>
                <a:gd name="connsiteX4" fmla="*/ 79375 w 1565275"/>
                <a:gd name="connsiteY4" fmla="*/ 710708 h 1284749"/>
                <a:gd name="connsiteX5" fmla="*/ 180182 w 1565275"/>
                <a:gd name="connsiteY5" fmla="*/ 566245 h 1284749"/>
                <a:gd name="connsiteX6" fmla="*/ 210344 w 1565275"/>
                <a:gd name="connsiteY6" fmla="*/ 398764 h 1284749"/>
                <a:gd name="connsiteX7" fmla="*/ 307975 w 1565275"/>
                <a:gd name="connsiteY7" fmla="*/ 242395 h 1284749"/>
                <a:gd name="connsiteX8" fmla="*/ 657225 w 1565275"/>
                <a:gd name="connsiteY8" fmla="*/ 13795 h 1284749"/>
                <a:gd name="connsiteX9" fmla="*/ 1199356 w 1565275"/>
                <a:gd name="connsiteY9" fmla="*/ 179690 h 1284749"/>
                <a:gd name="connsiteX10" fmla="*/ 1381125 w 1565275"/>
                <a:gd name="connsiteY10" fmla="*/ 413845 h 1284749"/>
                <a:gd name="connsiteX11" fmla="*/ 1393825 w 1565275"/>
                <a:gd name="connsiteY11" fmla="*/ 572595 h 1284749"/>
                <a:gd name="connsiteX12" fmla="*/ 1495425 w 1565275"/>
                <a:gd name="connsiteY12" fmla="*/ 693245 h 1284749"/>
                <a:gd name="connsiteX13" fmla="*/ 1485900 w 1565275"/>
                <a:gd name="connsiteY13" fmla="*/ 828976 h 1284749"/>
                <a:gd name="connsiteX14" fmla="*/ 1564481 w 1565275"/>
                <a:gd name="connsiteY14" fmla="*/ 905970 h 1284749"/>
                <a:gd name="connsiteX15" fmla="*/ 1517650 w 1565275"/>
                <a:gd name="connsiteY15" fmla="*/ 1090913 h 1284749"/>
                <a:gd name="connsiteX16" fmla="*/ 1565275 w 1565275"/>
                <a:gd name="connsiteY16" fmla="*/ 1131395 h 1284749"/>
                <a:gd name="connsiteX17" fmla="*/ 1425575 w 1565275"/>
                <a:gd name="connsiteY17" fmla="*/ 1125045 h 1284749"/>
                <a:gd name="connsiteX18" fmla="*/ 1458913 w 1565275"/>
                <a:gd name="connsiteY18" fmla="*/ 1220295 h 1284749"/>
                <a:gd name="connsiteX19" fmla="*/ 1298575 w 1565275"/>
                <a:gd name="connsiteY19" fmla="*/ 1194895 h 1284749"/>
                <a:gd name="connsiteX20" fmla="*/ 1322387 w 1565275"/>
                <a:gd name="connsiteY20" fmla="*/ 1278239 h 1284749"/>
                <a:gd name="connsiteX21" fmla="*/ 987425 w 1565275"/>
                <a:gd name="connsiteY21" fmla="*/ 1201245 h 1284749"/>
                <a:gd name="connsiteX22" fmla="*/ 955675 w 1565275"/>
                <a:gd name="connsiteY22" fmla="*/ 909145 h 1284749"/>
                <a:gd name="connsiteX23" fmla="*/ 587375 w 1565275"/>
                <a:gd name="connsiteY23" fmla="*/ 928195 h 1284749"/>
                <a:gd name="connsiteX24" fmla="*/ 561975 w 1565275"/>
                <a:gd name="connsiteY24" fmla="*/ 1207595 h 1284749"/>
                <a:gd name="connsiteX25" fmla="*/ 263525 w 1565275"/>
                <a:gd name="connsiteY25" fmla="*/ 1283795 h 1284749"/>
                <a:gd name="connsiteX26" fmla="*/ 282575 w 1565275"/>
                <a:gd name="connsiteY26" fmla="*/ 1188545 h 1284749"/>
                <a:gd name="connsiteX27" fmla="*/ 149225 w 1565275"/>
                <a:gd name="connsiteY27" fmla="*/ 1226645 h 1284749"/>
                <a:gd name="connsiteX28" fmla="*/ 149225 w 1565275"/>
                <a:gd name="connsiteY28" fmla="*/ 1125045 h 1284749"/>
                <a:gd name="connsiteX29" fmla="*/ 0 w 1565275"/>
                <a:gd name="connsiteY29" fmla="*/ 1133776 h 1284749"/>
                <a:gd name="connsiteX0" fmla="*/ 0 w 1565275"/>
                <a:gd name="connsiteY0" fmla="*/ 1133776 h 1289938"/>
                <a:gd name="connsiteX1" fmla="*/ 59532 w 1565275"/>
                <a:gd name="connsiteY1" fmla="*/ 1071070 h 1289938"/>
                <a:gd name="connsiteX2" fmla="*/ 21432 w 1565275"/>
                <a:gd name="connsiteY2" fmla="*/ 908351 h 1289938"/>
                <a:gd name="connsiteX3" fmla="*/ 85725 w 1565275"/>
                <a:gd name="connsiteY3" fmla="*/ 826595 h 1289938"/>
                <a:gd name="connsiteX4" fmla="*/ 79375 w 1565275"/>
                <a:gd name="connsiteY4" fmla="*/ 710708 h 1289938"/>
                <a:gd name="connsiteX5" fmla="*/ 180182 w 1565275"/>
                <a:gd name="connsiteY5" fmla="*/ 566245 h 1289938"/>
                <a:gd name="connsiteX6" fmla="*/ 210344 w 1565275"/>
                <a:gd name="connsiteY6" fmla="*/ 398764 h 1289938"/>
                <a:gd name="connsiteX7" fmla="*/ 307975 w 1565275"/>
                <a:gd name="connsiteY7" fmla="*/ 242395 h 1289938"/>
                <a:gd name="connsiteX8" fmla="*/ 657225 w 1565275"/>
                <a:gd name="connsiteY8" fmla="*/ 13795 h 1289938"/>
                <a:gd name="connsiteX9" fmla="*/ 1199356 w 1565275"/>
                <a:gd name="connsiteY9" fmla="*/ 179690 h 1289938"/>
                <a:gd name="connsiteX10" fmla="*/ 1381125 w 1565275"/>
                <a:gd name="connsiteY10" fmla="*/ 413845 h 1289938"/>
                <a:gd name="connsiteX11" fmla="*/ 1393825 w 1565275"/>
                <a:gd name="connsiteY11" fmla="*/ 572595 h 1289938"/>
                <a:gd name="connsiteX12" fmla="*/ 1495425 w 1565275"/>
                <a:gd name="connsiteY12" fmla="*/ 693245 h 1289938"/>
                <a:gd name="connsiteX13" fmla="*/ 1485900 w 1565275"/>
                <a:gd name="connsiteY13" fmla="*/ 828976 h 1289938"/>
                <a:gd name="connsiteX14" fmla="*/ 1564481 w 1565275"/>
                <a:gd name="connsiteY14" fmla="*/ 905970 h 1289938"/>
                <a:gd name="connsiteX15" fmla="*/ 1517650 w 1565275"/>
                <a:gd name="connsiteY15" fmla="*/ 1090913 h 1289938"/>
                <a:gd name="connsiteX16" fmla="*/ 1565275 w 1565275"/>
                <a:gd name="connsiteY16" fmla="*/ 1131395 h 1289938"/>
                <a:gd name="connsiteX17" fmla="*/ 1425575 w 1565275"/>
                <a:gd name="connsiteY17" fmla="*/ 1125045 h 1289938"/>
                <a:gd name="connsiteX18" fmla="*/ 1458913 w 1565275"/>
                <a:gd name="connsiteY18" fmla="*/ 1220295 h 1289938"/>
                <a:gd name="connsiteX19" fmla="*/ 1298575 w 1565275"/>
                <a:gd name="connsiteY19" fmla="*/ 1194895 h 1289938"/>
                <a:gd name="connsiteX20" fmla="*/ 1322387 w 1565275"/>
                <a:gd name="connsiteY20" fmla="*/ 1278239 h 1289938"/>
                <a:gd name="connsiteX21" fmla="*/ 987425 w 1565275"/>
                <a:gd name="connsiteY21" fmla="*/ 1201245 h 1289938"/>
                <a:gd name="connsiteX22" fmla="*/ 955675 w 1565275"/>
                <a:gd name="connsiteY22" fmla="*/ 909145 h 1289938"/>
                <a:gd name="connsiteX23" fmla="*/ 587375 w 1565275"/>
                <a:gd name="connsiteY23" fmla="*/ 928195 h 1289938"/>
                <a:gd name="connsiteX24" fmla="*/ 561975 w 1565275"/>
                <a:gd name="connsiteY24" fmla="*/ 1207595 h 1289938"/>
                <a:gd name="connsiteX25" fmla="*/ 263525 w 1565275"/>
                <a:gd name="connsiteY25" fmla="*/ 1283795 h 1289938"/>
                <a:gd name="connsiteX26" fmla="*/ 282575 w 1565275"/>
                <a:gd name="connsiteY26" fmla="*/ 1188545 h 1289938"/>
                <a:gd name="connsiteX27" fmla="*/ 149225 w 1565275"/>
                <a:gd name="connsiteY27" fmla="*/ 1226645 h 1289938"/>
                <a:gd name="connsiteX28" fmla="*/ 149225 w 1565275"/>
                <a:gd name="connsiteY28" fmla="*/ 1125045 h 1289938"/>
                <a:gd name="connsiteX29" fmla="*/ 0 w 1565275"/>
                <a:gd name="connsiteY29" fmla="*/ 1133776 h 1289938"/>
                <a:gd name="connsiteX0" fmla="*/ 0 w 1565275"/>
                <a:gd name="connsiteY0" fmla="*/ 1133776 h 1286577"/>
                <a:gd name="connsiteX1" fmla="*/ 59532 w 1565275"/>
                <a:gd name="connsiteY1" fmla="*/ 1071070 h 1286577"/>
                <a:gd name="connsiteX2" fmla="*/ 21432 w 1565275"/>
                <a:gd name="connsiteY2" fmla="*/ 908351 h 1286577"/>
                <a:gd name="connsiteX3" fmla="*/ 85725 w 1565275"/>
                <a:gd name="connsiteY3" fmla="*/ 826595 h 1286577"/>
                <a:gd name="connsiteX4" fmla="*/ 79375 w 1565275"/>
                <a:gd name="connsiteY4" fmla="*/ 710708 h 1286577"/>
                <a:gd name="connsiteX5" fmla="*/ 180182 w 1565275"/>
                <a:gd name="connsiteY5" fmla="*/ 566245 h 1286577"/>
                <a:gd name="connsiteX6" fmla="*/ 210344 w 1565275"/>
                <a:gd name="connsiteY6" fmla="*/ 398764 h 1286577"/>
                <a:gd name="connsiteX7" fmla="*/ 307975 w 1565275"/>
                <a:gd name="connsiteY7" fmla="*/ 242395 h 1286577"/>
                <a:gd name="connsiteX8" fmla="*/ 657225 w 1565275"/>
                <a:gd name="connsiteY8" fmla="*/ 13795 h 1286577"/>
                <a:gd name="connsiteX9" fmla="*/ 1199356 w 1565275"/>
                <a:gd name="connsiteY9" fmla="*/ 179690 h 1286577"/>
                <a:gd name="connsiteX10" fmla="*/ 1381125 w 1565275"/>
                <a:gd name="connsiteY10" fmla="*/ 413845 h 1286577"/>
                <a:gd name="connsiteX11" fmla="*/ 1393825 w 1565275"/>
                <a:gd name="connsiteY11" fmla="*/ 572595 h 1286577"/>
                <a:gd name="connsiteX12" fmla="*/ 1495425 w 1565275"/>
                <a:gd name="connsiteY12" fmla="*/ 693245 h 1286577"/>
                <a:gd name="connsiteX13" fmla="*/ 1485900 w 1565275"/>
                <a:gd name="connsiteY13" fmla="*/ 828976 h 1286577"/>
                <a:gd name="connsiteX14" fmla="*/ 1564481 w 1565275"/>
                <a:gd name="connsiteY14" fmla="*/ 905970 h 1286577"/>
                <a:gd name="connsiteX15" fmla="*/ 1517650 w 1565275"/>
                <a:gd name="connsiteY15" fmla="*/ 1090913 h 1286577"/>
                <a:gd name="connsiteX16" fmla="*/ 1565275 w 1565275"/>
                <a:gd name="connsiteY16" fmla="*/ 1131395 h 1286577"/>
                <a:gd name="connsiteX17" fmla="*/ 1425575 w 1565275"/>
                <a:gd name="connsiteY17" fmla="*/ 1125045 h 1286577"/>
                <a:gd name="connsiteX18" fmla="*/ 1458913 w 1565275"/>
                <a:gd name="connsiteY18" fmla="*/ 1220295 h 1286577"/>
                <a:gd name="connsiteX19" fmla="*/ 1298575 w 1565275"/>
                <a:gd name="connsiteY19" fmla="*/ 1194895 h 1286577"/>
                <a:gd name="connsiteX20" fmla="*/ 1322387 w 1565275"/>
                <a:gd name="connsiteY20" fmla="*/ 1278239 h 1286577"/>
                <a:gd name="connsiteX21" fmla="*/ 1016000 w 1565275"/>
                <a:gd name="connsiteY21" fmla="*/ 1146476 h 1286577"/>
                <a:gd name="connsiteX22" fmla="*/ 955675 w 1565275"/>
                <a:gd name="connsiteY22" fmla="*/ 909145 h 1286577"/>
                <a:gd name="connsiteX23" fmla="*/ 587375 w 1565275"/>
                <a:gd name="connsiteY23" fmla="*/ 928195 h 1286577"/>
                <a:gd name="connsiteX24" fmla="*/ 561975 w 1565275"/>
                <a:gd name="connsiteY24" fmla="*/ 1207595 h 1286577"/>
                <a:gd name="connsiteX25" fmla="*/ 263525 w 1565275"/>
                <a:gd name="connsiteY25" fmla="*/ 1283795 h 1286577"/>
                <a:gd name="connsiteX26" fmla="*/ 282575 w 1565275"/>
                <a:gd name="connsiteY26" fmla="*/ 1188545 h 1286577"/>
                <a:gd name="connsiteX27" fmla="*/ 149225 w 1565275"/>
                <a:gd name="connsiteY27" fmla="*/ 1226645 h 1286577"/>
                <a:gd name="connsiteX28" fmla="*/ 149225 w 1565275"/>
                <a:gd name="connsiteY28" fmla="*/ 1125045 h 1286577"/>
                <a:gd name="connsiteX29" fmla="*/ 0 w 1565275"/>
                <a:gd name="connsiteY29" fmla="*/ 1133776 h 1286577"/>
                <a:gd name="connsiteX0" fmla="*/ 0 w 1565275"/>
                <a:gd name="connsiteY0" fmla="*/ 1133776 h 1287909"/>
                <a:gd name="connsiteX1" fmla="*/ 59532 w 1565275"/>
                <a:gd name="connsiteY1" fmla="*/ 1071070 h 1287909"/>
                <a:gd name="connsiteX2" fmla="*/ 21432 w 1565275"/>
                <a:gd name="connsiteY2" fmla="*/ 908351 h 1287909"/>
                <a:gd name="connsiteX3" fmla="*/ 85725 w 1565275"/>
                <a:gd name="connsiteY3" fmla="*/ 826595 h 1287909"/>
                <a:gd name="connsiteX4" fmla="*/ 79375 w 1565275"/>
                <a:gd name="connsiteY4" fmla="*/ 710708 h 1287909"/>
                <a:gd name="connsiteX5" fmla="*/ 180182 w 1565275"/>
                <a:gd name="connsiteY5" fmla="*/ 566245 h 1287909"/>
                <a:gd name="connsiteX6" fmla="*/ 210344 w 1565275"/>
                <a:gd name="connsiteY6" fmla="*/ 398764 h 1287909"/>
                <a:gd name="connsiteX7" fmla="*/ 307975 w 1565275"/>
                <a:gd name="connsiteY7" fmla="*/ 242395 h 1287909"/>
                <a:gd name="connsiteX8" fmla="*/ 657225 w 1565275"/>
                <a:gd name="connsiteY8" fmla="*/ 13795 h 1287909"/>
                <a:gd name="connsiteX9" fmla="*/ 1199356 w 1565275"/>
                <a:gd name="connsiteY9" fmla="*/ 179690 h 1287909"/>
                <a:gd name="connsiteX10" fmla="*/ 1381125 w 1565275"/>
                <a:gd name="connsiteY10" fmla="*/ 413845 h 1287909"/>
                <a:gd name="connsiteX11" fmla="*/ 1393825 w 1565275"/>
                <a:gd name="connsiteY11" fmla="*/ 572595 h 1287909"/>
                <a:gd name="connsiteX12" fmla="*/ 1495425 w 1565275"/>
                <a:gd name="connsiteY12" fmla="*/ 693245 h 1287909"/>
                <a:gd name="connsiteX13" fmla="*/ 1485900 w 1565275"/>
                <a:gd name="connsiteY13" fmla="*/ 828976 h 1287909"/>
                <a:gd name="connsiteX14" fmla="*/ 1564481 w 1565275"/>
                <a:gd name="connsiteY14" fmla="*/ 905970 h 1287909"/>
                <a:gd name="connsiteX15" fmla="*/ 1517650 w 1565275"/>
                <a:gd name="connsiteY15" fmla="*/ 1090913 h 1287909"/>
                <a:gd name="connsiteX16" fmla="*/ 1565275 w 1565275"/>
                <a:gd name="connsiteY16" fmla="*/ 1131395 h 1287909"/>
                <a:gd name="connsiteX17" fmla="*/ 1425575 w 1565275"/>
                <a:gd name="connsiteY17" fmla="*/ 1125045 h 1287909"/>
                <a:gd name="connsiteX18" fmla="*/ 1458913 w 1565275"/>
                <a:gd name="connsiteY18" fmla="*/ 1220295 h 1287909"/>
                <a:gd name="connsiteX19" fmla="*/ 1298575 w 1565275"/>
                <a:gd name="connsiteY19" fmla="*/ 1194895 h 1287909"/>
                <a:gd name="connsiteX20" fmla="*/ 1322387 w 1565275"/>
                <a:gd name="connsiteY20" fmla="*/ 1278239 h 1287909"/>
                <a:gd name="connsiteX21" fmla="*/ 1006475 w 1565275"/>
                <a:gd name="connsiteY21" fmla="*/ 1172670 h 1287909"/>
                <a:gd name="connsiteX22" fmla="*/ 955675 w 1565275"/>
                <a:gd name="connsiteY22" fmla="*/ 909145 h 1287909"/>
                <a:gd name="connsiteX23" fmla="*/ 587375 w 1565275"/>
                <a:gd name="connsiteY23" fmla="*/ 928195 h 1287909"/>
                <a:gd name="connsiteX24" fmla="*/ 561975 w 1565275"/>
                <a:gd name="connsiteY24" fmla="*/ 1207595 h 1287909"/>
                <a:gd name="connsiteX25" fmla="*/ 263525 w 1565275"/>
                <a:gd name="connsiteY25" fmla="*/ 1283795 h 1287909"/>
                <a:gd name="connsiteX26" fmla="*/ 282575 w 1565275"/>
                <a:gd name="connsiteY26" fmla="*/ 1188545 h 1287909"/>
                <a:gd name="connsiteX27" fmla="*/ 149225 w 1565275"/>
                <a:gd name="connsiteY27" fmla="*/ 1226645 h 1287909"/>
                <a:gd name="connsiteX28" fmla="*/ 149225 w 1565275"/>
                <a:gd name="connsiteY28" fmla="*/ 1125045 h 1287909"/>
                <a:gd name="connsiteX29" fmla="*/ 0 w 1565275"/>
                <a:gd name="connsiteY29" fmla="*/ 1133776 h 1287909"/>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23094 w 1565275"/>
                <a:gd name="connsiteY23" fmla="*/ 916288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35782 w 1565275"/>
                <a:gd name="connsiteY24" fmla="*/ 1193307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5275" h="1294391">
                  <a:moveTo>
                    <a:pt x="0" y="1133776"/>
                  </a:moveTo>
                  <a:cubicBezTo>
                    <a:pt x="22225" y="1116049"/>
                    <a:pt x="34926" y="1088797"/>
                    <a:pt x="59532" y="1071070"/>
                  </a:cubicBezTo>
                  <a:cubicBezTo>
                    <a:pt x="63500" y="1011275"/>
                    <a:pt x="29370" y="961003"/>
                    <a:pt x="21432" y="908351"/>
                  </a:cubicBezTo>
                  <a:cubicBezTo>
                    <a:pt x="28575" y="864430"/>
                    <a:pt x="73819" y="863372"/>
                    <a:pt x="85725" y="826595"/>
                  </a:cubicBezTo>
                  <a:cubicBezTo>
                    <a:pt x="100277" y="797490"/>
                    <a:pt x="81492" y="744575"/>
                    <a:pt x="79375" y="710708"/>
                  </a:cubicBezTo>
                  <a:cubicBezTo>
                    <a:pt x="97102" y="650648"/>
                    <a:pt x="150549" y="614399"/>
                    <a:pt x="180182" y="566245"/>
                  </a:cubicBezTo>
                  <a:cubicBezTo>
                    <a:pt x="176742" y="504068"/>
                    <a:pt x="185209" y="441891"/>
                    <a:pt x="210344" y="398764"/>
                  </a:cubicBezTo>
                  <a:lnTo>
                    <a:pt x="307975" y="242395"/>
                  </a:lnTo>
                  <a:cubicBezTo>
                    <a:pt x="400579" y="140001"/>
                    <a:pt x="507471" y="54276"/>
                    <a:pt x="657225" y="13795"/>
                  </a:cubicBezTo>
                  <a:cubicBezTo>
                    <a:pt x="898260" y="-38063"/>
                    <a:pt x="1096433" y="64860"/>
                    <a:pt x="1199356" y="179690"/>
                  </a:cubicBezTo>
                  <a:cubicBezTo>
                    <a:pt x="1259946" y="257742"/>
                    <a:pt x="1318154" y="328650"/>
                    <a:pt x="1381125" y="413845"/>
                  </a:cubicBezTo>
                  <a:cubicBezTo>
                    <a:pt x="1373451" y="473906"/>
                    <a:pt x="1372923" y="529203"/>
                    <a:pt x="1393825" y="572595"/>
                  </a:cubicBezTo>
                  <a:cubicBezTo>
                    <a:pt x="1432454" y="622337"/>
                    <a:pt x="1442508" y="629215"/>
                    <a:pt x="1495425" y="693245"/>
                  </a:cubicBezTo>
                  <a:cubicBezTo>
                    <a:pt x="1501775" y="745633"/>
                    <a:pt x="1474787" y="771827"/>
                    <a:pt x="1485900" y="828976"/>
                  </a:cubicBezTo>
                  <a:cubicBezTo>
                    <a:pt x="1522412" y="851466"/>
                    <a:pt x="1549399" y="871574"/>
                    <a:pt x="1564481" y="905970"/>
                  </a:cubicBezTo>
                  <a:cubicBezTo>
                    <a:pt x="1561570" y="973968"/>
                    <a:pt x="1499130" y="1003865"/>
                    <a:pt x="1517650" y="1090913"/>
                  </a:cubicBezTo>
                  <a:cubicBezTo>
                    <a:pt x="1533525" y="1104407"/>
                    <a:pt x="1547018" y="1115520"/>
                    <a:pt x="1565275" y="1131395"/>
                  </a:cubicBezTo>
                  <a:cubicBezTo>
                    <a:pt x="1456795" y="1195953"/>
                    <a:pt x="1445947" y="1153357"/>
                    <a:pt x="1425575" y="1125045"/>
                  </a:cubicBezTo>
                  <a:cubicBezTo>
                    <a:pt x="1379537" y="1158382"/>
                    <a:pt x="1393032" y="1206007"/>
                    <a:pt x="1458913" y="1220295"/>
                  </a:cubicBezTo>
                  <a:cubicBezTo>
                    <a:pt x="1317360" y="1268978"/>
                    <a:pt x="1347259" y="1217650"/>
                    <a:pt x="1298575" y="1194895"/>
                  </a:cubicBezTo>
                  <a:cubicBezTo>
                    <a:pt x="1241426" y="1209977"/>
                    <a:pt x="1291431" y="1263158"/>
                    <a:pt x="1322387" y="1278239"/>
                  </a:cubicBezTo>
                  <a:cubicBezTo>
                    <a:pt x="1167871" y="1324011"/>
                    <a:pt x="1144322" y="1267391"/>
                    <a:pt x="1006475" y="1172670"/>
                  </a:cubicBezTo>
                  <a:cubicBezTo>
                    <a:pt x="951442" y="1089591"/>
                    <a:pt x="972608" y="996987"/>
                    <a:pt x="955675" y="909145"/>
                  </a:cubicBezTo>
                  <a:cubicBezTo>
                    <a:pt x="856721" y="967883"/>
                    <a:pt x="741098" y="943276"/>
                    <a:pt x="613568" y="923432"/>
                  </a:cubicBezTo>
                  <a:cubicBezTo>
                    <a:pt x="632089" y="1047522"/>
                    <a:pt x="607748" y="1116843"/>
                    <a:pt x="545307" y="1202832"/>
                  </a:cubicBezTo>
                  <a:cubicBezTo>
                    <a:pt x="463286" y="1251251"/>
                    <a:pt x="364596" y="1309195"/>
                    <a:pt x="263525" y="1283795"/>
                  </a:cubicBezTo>
                  <a:cubicBezTo>
                    <a:pt x="324645" y="1197277"/>
                    <a:pt x="295275" y="1220295"/>
                    <a:pt x="282575" y="1188545"/>
                  </a:cubicBezTo>
                  <a:cubicBezTo>
                    <a:pt x="247650" y="1239345"/>
                    <a:pt x="174624" y="1240139"/>
                    <a:pt x="113506" y="1229026"/>
                  </a:cubicBezTo>
                  <a:cubicBezTo>
                    <a:pt x="225424" y="1163412"/>
                    <a:pt x="146845" y="1143037"/>
                    <a:pt x="149225" y="1125045"/>
                  </a:cubicBezTo>
                  <a:cubicBezTo>
                    <a:pt x="102660" y="1192249"/>
                    <a:pt x="37042" y="1145153"/>
                    <a:pt x="0" y="1133776"/>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1" name="Freeform: Shape 11">
              <a:extLst>
                <a:ext uri="{FF2B5EF4-FFF2-40B4-BE49-F238E27FC236}">
                  <a16:creationId xmlns:a16="http://schemas.microsoft.com/office/drawing/2014/main" id="{A1733828-426C-47F9-AB30-175E36B28DBE}"/>
                </a:ext>
              </a:extLst>
            </p:cNvPr>
            <p:cNvSpPr/>
            <p:nvPr/>
          </p:nvSpPr>
          <p:spPr>
            <a:xfrm>
              <a:off x="917156" y="3091451"/>
              <a:ext cx="190969" cy="60590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2" name="Freeform: Shape 12">
              <a:extLst>
                <a:ext uri="{FF2B5EF4-FFF2-40B4-BE49-F238E27FC236}">
                  <a16:creationId xmlns:a16="http://schemas.microsoft.com/office/drawing/2014/main" id="{425C8747-FE35-47AB-8340-5A78AD8082F2}"/>
                </a:ext>
              </a:extLst>
            </p:cNvPr>
            <p:cNvSpPr/>
            <p:nvPr/>
          </p:nvSpPr>
          <p:spPr>
            <a:xfrm rot="21034152">
              <a:off x="1209819" y="3071025"/>
              <a:ext cx="227899" cy="61179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3" name="Freeform: Shape 13">
              <a:extLst>
                <a:ext uri="{FF2B5EF4-FFF2-40B4-BE49-F238E27FC236}">
                  <a16:creationId xmlns:a16="http://schemas.microsoft.com/office/drawing/2014/main" id="{7F16785F-AB5F-4A04-9E1E-CD77F2B7A0EA}"/>
                </a:ext>
              </a:extLst>
            </p:cNvPr>
            <p:cNvSpPr/>
            <p:nvPr/>
          </p:nvSpPr>
          <p:spPr>
            <a:xfrm>
              <a:off x="877317" y="2631225"/>
              <a:ext cx="564626" cy="978490"/>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54" name="Oval 53">
              <a:extLst>
                <a:ext uri="{FF2B5EF4-FFF2-40B4-BE49-F238E27FC236}">
                  <a16:creationId xmlns:a16="http://schemas.microsoft.com/office/drawing/2014/main" id="{F7D67D63-3609-424C-A0E5-C50234BCAFE0}"/>
                </a:ext>
              </a:extLst>
            </p:cNvPr>
            <p:cNvSpPr/>
            <p:nvPr/>
          </p:nvSpPr>
          <p:spPr>
            <a:xfrm>
              <a:off x="988936" y="1804363"/>
              <a:ext cx="253506" cy="443498"/>
            </a:xfrm>
            <a:prstGeom prst="ellipse">
              <a:avLst/>
            </a:pr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 name="Oval 12">
              <a:extLst>
                <a:ext uri="{FF2B5EF4-FFF2-40B4-BE49-F238E27FC236}">
                  <a16:creationId xmlns:a16="http://schemas.microsoft.com/office/drawing/2014/main" id="{9BA4E3B4-CD69-4652-A3EF-DA74F58C10CA}"/>
                </a:ext>
              </a:extLst>
            </p:cNvPr>
            <p:cNvSpPr/>
            <p:nvPr/>
          </p:nvSpPr>
          <p:spPr>
            <a:xfrm>
              <a:off x="542718" y="761587"/>
              <a:ext cx="1225399" cy="115078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99" h="1150788">
                  <a:moveTo>
                    <a:pt x="24311" y="575394"/>
                  </a:moveTo>
                  <a:cubicBezTo>
                    <a:pt x="-102689" y="321113"/>
                    <a:pt x="293184" y="0"/>
                    <a:pt x="624855" y="0"/>
                  </a:cubicBezTo>
                  <a:cubicBezTo>
                    <a:pt x="956526" y="0"/>
                    <a:pt x="1225399" y="257613"/>
                    <a:pt x="1225399" y="575394"/>
                  </a:cubicBezTo>
                  <a:cubicBezTo>
                    <a:pt x="1047599" y="963025"/>
                    <a:pt x="956526" y="1150788"/>
                    <a:pt x="624855" y="1150788"/>
                  </a:cubicBezTo>
                  <a:cubicBezTo>
                    <a:pt x="293184" y="1150788"/>
                    <a:pt x="151311" y="829675"/>
                    <a:pt x="24311" y="575394"/>
                  </a:cubicBezTo>
                  <a:close/>
                </a:path>
              </a:pathLst>
            </a:custGeom>
            <a:solidFill>
              <a:srgbClr val="FBB261"/>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nvGrpSpPr>
            <p:cNvPr id="56" name="Group 55">
              <a:extLst>
                <a:ext uri="{FF2B5EF4-FFF2-40B4-BE49-F238E27FC236}">
                  <a16:creationId xmlns:a16="http://schemas.microsoft.com/office/drawing/2014/main" id="{048C55CE-7655-4979-8D8A-CF042F05000A}"/>
                </a:ext>
              </a:extLst>
            </p:cNvPr>
            <p:cNvGrpSpPr/>
            <p:nvPr/>
          </p:nvGrpSpPr>
          <p:grpSpPr>
            <a:xfrm rot="1705800" flipH="1">
              <a:off x="1211625" y="1200207"/>
              <a:ext cx="306078" cy="197251"/>
              <a:chOff x="5136060" y="1710152"/>
              <a:chExt cx="538831" cy="347248"/>
            </a:xfrm>
          </p:grpSpPr>
          <p:sp>
            <p:nvSpPr>
              <p:cNvPr id="84" name="Oval 5">
                <a:extLst>
                  <a:ext uri="{FF2B5EF4-FFF2-40B4-BE49-F238E27FC236}">
                    <a16:creationId xmlns:a16="http://schemas.microsoft.com/office/drawing/2014/main" id="{019948E8-43BC-42BA-89DA-00A2158979B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85" name="Group 84">
                <a:extLst>
                  <a:ext uri="{FF2B5EF4-FFF2-40B4-BE49-F238E27FC236}">
                    <a16:creationId xmlns:a16="http://schemas.microsoft.com/office/drawing/2014/main" id="{A7EAC43C-0E79-4019-A0CD-859F5EFBD521}"/>
                  </a:ext>
                </a:extLst>
              </p:cNvPr>
              <p:cNvGrpSpPr/>
              <p:nvPr/>
            </p:nvGrpSpPr>
            <p:grpSpPr>
              <a:xfrm rot="20545732">
                <a:off x="5242936" y="1710152"/>
                <a:ext cx="85726" cy="45719"/>
                <a:chOff x="5293988" y="1700325"/>
                <a:chExt cx="85726" cy="42639"/>
              </a:xfrm>
            </p:grpSpPr>
            <p:cxnSp>
              <p:nvCxnSpPr>
                <p:cNvPr id="91" name="Straight Connector 90">
                  <a:extLst>
                    <a:ext uri="{FF2B5EF4-FFF2-40B4-BE49-F238E27FC236}">
                      <a16:creationId xmlns:a16="http://schemas.microsoft.com/office/drawing/2014/main" id="{477FEBCA-31AF-47D8-83D9-1BB26FD00C0D}"/>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B053AF9-0E67-4658-B5AC-03D3BF45E8C5}"/>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160633A-DA9B-47C2-B072-79C5BB50C18B}"/>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86" name="Oval 4">
                <a:extLst>
                  <a:ext uri="{FF2B5EF4-FFF2-40B4-BE49-F238E27FC236}">
                    <a16:creationId xmlns:a16="http://schemas.microsoft.com/office/drawing/2014/main" id="{B8074E99-EBB7-4111-A0B0-BC7DDCED2A3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7" name="Oval 86">
                <a:extLst>
                  <a:ext uri="{FF2B5EF4-FFF2-40B4-BE49-F238E27FC236}">
                    <a16:creationId xmlns:a16="http://schemas.microsoft.com/office/drawing/2014/main" id="{A1DFB16D-D2B3-4AD5-ACB9-DC5B0C6834F5}"/>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8" name="Oval 87">
                <a:extLst>
                  <a:ext uri="{FF2B5EF4-FFF2-40B4-BE49-F238E27FC236}">
                    <a16:creationId xmlns:a16="http://schemas.microsoft.com/office/drawing/2014/main" id="{3946BD0A-EA08-4040-B63C-1888591A9B62}"/>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89" name="Oval 88">
                <a:extLst>
                  <a:ext uri="{FF2B5EF4-FFF2-40B4-BE49-F238E27FC236}">
                    <a16:creationId xmlns:a16="http://schemas.microsoft.com/office/drawing/2014/main" id="{167BB00E-2B98-4250-9F10-E4BE5F99E90A}"/>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0" name="Oval 89">
                <a:extLst>
                  <a:ext uri="{FF2B5EF4-FFF2-40B4-BE49-F238E27FC236}">
                    <a16:creationId xmlns:a16="http://schemas.microsoft.com/office/drawing/2014/main" id="{9DDDF090-57F8-494D-9667-E9C942C69086}"/>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nvGrpSpPr>
            <p:cNvPr id="57" name="Group 56">
              <a:extLst>
                <a:ext uri="{FF2B5EF4-FFF2-40B4-BE49-F238E27FC236}">
                  <a16:creationId xmlns:a16="http://schemas.microsoft.com/office/drawing/2014/main" id="{1534E57C-6C3D-4ECD-BB7F-F7C56060C091}"/>
                </a:ext>
              </a:extLst>
            </p:cNvPr>
            <p:cNvGrpSpPr/>
            <p:nvPr/>
          </p:nvGrpSpPr>
          <p:grpSpPr>
            <a:xfrm>
              <a:off x="1016556" y="1601422"/>
              <a:ext cx="306685" cy="217634"/>
              <a:chOff x="2751023" y="2876401"/>
              <a:chExt cx="306685" cy="217634"/>
            </a:xfrm>
          </p:grpSpPr>
          <p:sp>
            <p:nvSpPr>
              <p:cNvPr id="82" name="Chord 14349">
                <a:extLst>
                  <a:ext uri="{FF2B5EF4-FFF2-40B4-BE49-F238E27FC236}">
                    <a16:creationId xmlns:a16="http://schemas.microsoft.com/office/drawing/2014/main" id="{5CE4C4D1-637B-46CD-973B-84DAED1D5688}"/>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83" name="Chord 14349">
                <a:extLst>
                  <a:ext uri="{FF2B5EF4-FFF2-40B4-BE49-F238E27FC236}">
                    <a16:creationId xmlns:a16="http://schemas.microsoft.com/office/drawing/2014/main" id="{4E37ED06-C75D-40FD-880D-35D39BA696F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sp>
          <p:nvSpPr>
            <p:cNvPr id="58" name="Freeform: Shape 18">
              <a:extLst>
                <a:ext uri="{FF2B5EF4-FFF2-40B4-BE49-F238E27FC236}">
                  <a16:creationId xmlns:a16="http://schemas.microsoft.com/office/drawing/2014/main" id="{7CFD3EE5-4569-4DA6-946F-552CFEC2F408}"/>
                </a:ext>
              </a:extLst>
            </p:cNvPr>
            <p:cNvSpPr/>
            <p:nvPr/>
          </p:nvSpPr>
          <p:spPr>
            <a:xfrm rot="21405408" flipH="1">
              <a:off x="464113" y="2580445"/>
              <a:ext cx="164086" cy="17034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59" name="Freeform: Shape 19">
              <a:extLst>
                <a:ext uri="{FF2B5EF4-FFF2-40B4-BE49-F238E27FC236}">
                  <a16:creationId xmlns:a16="http://schemas.microsoft.com/office/drawing/2014/main" id="{B673EA42-3C32-4499-82A4-73C84AEB1308}"/>
                </a:ext>
              </a:extLst>
            </p:cNvPr>
            <p:cNvSpPr/>
            <p:nvPr/>
          </p:nvSpPr>
          <p:spPr>
            <a:xfrm>
              <a:off x="1114124" y="1476359"/>
              <a:ext cx="100161" cy="86715"/>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0" name="Freeform: Shape 20">
              <a:extLst>
                <a:ext uri="{FF2B5EF4-FFF2-40B4-BE49-F238E27FC236}">
                  <a16:creationId xmlns:a16="http://schemas.microsoft.com/office/drawing/2014/main" id="{1D328890-7331-4A87-BACC-D6789E0B3B41}"/>
                </a:ext>
              </a:extLst>
            </p:cNvPr>
            <p:cNvSpPr/>
            <p:nvPr/>
          </p:nvSpPr>
          <p:spPr>
            <a:xfrm rot="257362">
              <a:off x="1555632" y="2623030"/>
              <a:ext cx="167426" cy="17381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61" name="Freeform: Shape 21">
              <a:extLst>
                <a:ext uri="{FF2B5EF4-FFF2-40B4-BE49-F238E27FC236}">
                  <a16:creationId xmlns:a16="http://schemas.microsoft.com/office/drawing/2014/main" id="{352D23F2-F2B9-4345-BDD6-8B84C7BCCB81}"/>
                </a:ext>
              </a:extLst>
            </p:cNvPr>
            <p:cNvSpPr/>
            <p:nvPr/>
          </p:nvSpPr>
          <p:spPr>
            <a:xfrm>
              <a:off x="1316439" y="1957536"/>
              <a:ext cx="326230" cy="72866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2" name="Freeform: Shape 22">
              <a:extLst>
                <a:ext uri="{FF2B5EF4-FFF2-40B4-BE49-F238E27FC236}">
                  <a16:creationId xmlns:a16="http://schemas.microsoft.com/office/drawing/2014/main" id="{B740C7C9-BEBA-4ACE-ABED-2C0F92D9DDED}"/>
                </a:ext>
              </a:extLst>
            </p:cNvPr>
            <p:cNvSpPr/>
            <p:nvPr/>
          </p:nvSpPr>
          <p:spPr>
            <a:xfrm>
              <a:off x="989712" y="1899130"/>
              <a:ext cx="144463" cy="11430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63" name="Freeform: Shape 23">
              <a:extLst>
                <a:ext uri="{FF2B5EF4-FFF2-40B4-BE49-F238E27FC236}">
                  <a16:creationId xmlns:a16="http://schemas.microsoft.com/office/drawing/2014/main" id="{24A5298C-A394-4CAF-BAFA-A1A9DF9A9B04}"/>
                </a:ext>
              </a:extLst>
            </p:cNvPr>
            <p:cNvSpPr/>
            <p:nvPr/>
          </p:nvSpPr>
          <p:spPr>
            <a:xfrm>
              <a:off x="537521" y="1906709"/>
              <a:ext cx="904600" cy="776288"/>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64" name="Group 63">
              <a:extLst>
                <a:ext uri="{FF2B5EF4-FFF2-40B4-BE49-F238E27FC236}">
                  <a16:creationId xmlns:a16="http://schemas.microsoft.com/office/drawing/2014/main" id="{7E3BA11E-4699-4CF8-8A72-83D0EC9CFF30}"/>
                </a:ext>
              </a:extLst>
            </p:cNvPr>
            <p:cNvGrpSpPr/>
            <p:nvPr/>
          </p:nvGrpSpPr>
          <p:grpSpPr>
            <a:xfrm>
              <a:off x="871940" y="3607947"/>
              <a:ext cx="303581" cy="144041"/>
              <a:chOff x="3496916" y="4688683"/>
              <a:chExt cx="282128" cy="144041"/>
            </a:xfrm>
            <a:effectLst>
              <a:outerShdw blurRad="50800" dist="12700" dir="5400000" algn="t" rotWithShape="0">
                <a:prstClr val="black">
                  <a:alpha val="40000"/>
                </a:prstClr>
              </a:outerShdw>
            </a:effectLst>
          </p:grpSpPr>
          <p:sp>
            <p:nvSpPr>
              <p:cNvPr id="80" name="Freeform: Shape 40">
                <a:extLst>
                  <a:ext uri="{FF2B5EF4-FFF2-40B4-BE49-F238E27FC236}">
                    <a16:creationId xmlns:a16="http://schemas.microsoft.com/office/drawing/2014/main" id="{54A28FE2-5019-4551-A10C-6DC466D135EB}"/>
                  </a:ext>
                </a:extLst>
              </p:cNvPr>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1" name="Freeform: Shape 41">
                <a:extLst>
                  <a:ext uri="{FF2B5EF4-FFF2-40B4-BE49-F238E27FC236}">
                    <a16:creationId xmlns:a16="http://schemas.microsoft.com/office/drawing/2014/main" id="{5C208845-A808-4A99-89D5-795A91F2B264}"/>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grpSp>
          <p:nvGrpSpPr>
            <p:cNvPr id="65" name="Group 64">
              <a:extLst>
                <a:ext uri="{FF2B5EF4-FFF2-40B4-BE49-F238E27FC236}">
                  <a16:creationId xmlns:a16="http://schemas.microsoft.com/office/drawing/2014/main" id="{CB463C89-6FA9-44DB-9302-D0018DDD6F26}"/>
                </a:ext>
              </a:extLst>
            </p:cNvPr>
            <p:cNvGrpSpPr/>
            <p:nvPr/>
          </p:nvGrpSpPr>
          <p:grpSpPr>
            <a:xfrm rot="20977034">
              <a:off x="1222128" y="3600900"/>
              <a:ext cx="303581" cy="142874"/>
              <a:chOff x="3496916" y="4688683"/>
              <a:chExt cx="282128" cy="142874"/>
            </a:xfrm>
            <a:effectLst>
              <a:outerShdw blurRad="50800" dist="12700" dir="5400000" algn="t" rotWithShape="0">
                <a:prstClr val="black">
                  <a:alpha val="40000"/>
                </a:prstClr>
              </a:outerShdw>
            </a:effectLst>
          </p:grpSpPr>
          <p:sp>
            <p:nvSpPr>
              <p:cNvPr id="78" name="Freeform: Shape 38">
                <a:extLst>
                  <a:ext uri="{FF2B5EF4-FFF2-40B4-BE49-F238E27FC236}">
                    <a16:creationId xmlns:a16="http://schemas.microsoft.com/office/drawing/2014/main" id="{507522DC-EEE0-4D9B-B84E-234E8A860EF6}"/>
                  </a:ext>
                </a:extLst>
              </p:cNvPr>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9" name="Freeform: Shape 39">
                <a:extLst>
                  <a:ext uri="{FF2B5EF4-FFF2-40B4-BE49-F238E27FC236}">
                    <a16:creationId xmlns:a16="http://schemas.microsoft.com/office/drawing/2014/main" id="{055873E0-D80E-47B7-A47E-336B86DFD646}"/>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66" name="Freeform: Shape 26">
              <a:extLst>
                <a:ext uri="{FF2B5EF4-FFF2-40B4-BE49-F238E27FC236}">
                  <a16:creationId xmlns:a16="http://schemas.microsoft.com/office/drawing/2014/main" id="{5C752149-A347-4646-AA22-690E85B8E64A}"/>
                </a:ext>
              </a:extLst>
            </p:cNvPr>
            <p:cNvSpPr/>
            <p:nvPr/>
          </p:nvSpPr>
          <p:spPr>
            <a:xfrm>
              <a:off x="492839" y="706920"/>
              <a:ext cx="1359779" cy="778705"/>
            </a:xfrm>
            <a:custGeom>
              <a:avLst/>
              <a:gdLst>
                <a:gd name="connsiteX0" fmla="*/ 204787 w 402431"/>
                <a:gd name="connsiteY0" fmla="*/ 52388 h 161925"/>
                <a:gd name="connsiteX1" fmla="*/ 347662 w 402431"/>
                <a:gd name="connsiteY1" fmla="*/ 150019 h 161925"/>
                <a:gd name="connsiteX2" fmla="*/ 402431 w 402431"/>
                <a:gd name="connsiteY2" fmla="*/ 140494 h 161925"/>
                <a:gd name="connsiteX3" fmla="*/ 328612 w 402431"/>
                <a:gd name="connsiteY3" fmla="*/ 9525 h 161925"/>
                <a:gd name="connsiteX4" fmla="*/ 195262 w 402431"/>
                <a:gd name="connsiteY4" fmla="*/ 0 h 161925"/>
                <a:gd name="connsiteX5" fmla="*/ 59531 w 402431"/>
                <a:gd name="connsiteY5" fmla="*/ 33338 h 161925"/>
                <a:gd name="connsiteX6" fmla="*/ 0 w 402431"/>
                <a:gd name="connsiteY6" fmla="*/ 150019 h 161925"/>
                <a:gd name="connsiteX7" fmla="*/ 76200 w 402431"/>
                <a:gd name="connsiteY7" fmla="*/ 161925 h 161925"/>
                <a:gd name="connsiteX8" fmla="*/ 204787 w 402431"/>
                <a:gd name="connsiteY8" fmla="*/ 52388 h 161925"/>
                <a:gd name="connsiteX0" fmla="*/ 204787 w 402431"/>
                <a:gd name="connsiteY0" fmla="*/ 42863 h 152400"/>
                <a:gd name="connsiteX1" fmla="*/ 347662 w 402431"/>
                <a:gd name="connsiteY1" fmla="*/ 140494 h 152400"/>
                <a:gd name="connsiteX2" fmla="*/ 402431 w 402431"/>
                <a:gd name="connsiteY2" fmla="*/ 130969 h 152400"/>
                <a:gd name="connsiteX3" fmla="*/ 328612 w 402431"/>
                <a:gd name="connsiteY3" fmla="*/ 0 h 152400"/>
                <a:gd name="connsiteX4" fmla="*/ 204787 w 402431"/>
                <a:gd name="connsiteY4" fmla="*/ 7144 h 152400"/>
                <a:gd name="connsiteX5" fmla="*/ 59531 w 402431"/>
                <a:gd name="connsiteY5" fmla="*/ 23813 h 152400"/>
                <a:gd name="connsiteX6" fmla="*/ 0 w 402431"/>
                <a:gd name="connsiteY6" fmla="*/ 140494 h 152400"/>
                <a:gd name="connsiteX7" fmla="*/ 76200 w 402431"/>
                <a:gd name="connsiteY7" fmla="*/ 152400 h 152400"/>
                <a:gd name="connsiteX8" fmla="*/ 204787 w 402431"/>
                <a:gd name="connsiteY8" fmla="*/ 42863 h 152400"/>
                <a:gd name="connsiteX0" fmla="*/ 204787 w 402431"/>
                <a:gd name="connsiteY0" fmla="*/ 45244 h 154781"/>
                <a:gd name="connsiteX1" fmla="*/ 347662 w 402431"/>
                <a:gd name="connsiteY1" fmla="*/ 142875 h 154781"/>
                <a:gd name="connsiteX2" fmla="*/ 402431 w 402431"/>
                <a:gd name="connsiteY2" fmla="*/ 133350 h 154781"/>
                <a:gd name="connsiteX3" fmla="*/ 328612 w 402431"/>
                <a:gd name="connsiteY3" fmla="*/ 2381 h 154781"/>
                <a:gd name="connsiteX4" fmla="*/ 204787 w 402431"/>
                <a:gd name="connsiteY4" fmla="*/ 0 h 154781"/>
                <a:gd name="connsiteX5" fmla="*/ 59531 w 402431"/>
                <a:gd name="connsiteY5" fmla="*/ 26194 h 154781"/>
                <a:gd name="connsiteX6" fmla="*/ 0 w 402431"/>
                <a:gd name="connsiteY6" fmla="*/ 142875 h 154781"/>
                <a:gd name="connsiteX7" fmla="*/ 76200 w 402431"/>
                <a:gd name="connsiteY7" fmla="*/ 154781 h 154781"/>
                <a:gd name="connsiteX8" fmla="*/ 204787 w 402431"/>
                <a:gd name="connsiteY8" fmla="*/ 45244 h 154781"/>
                <a:gd name="connsiteX0" fmla="*/ 204787 w 402431"/>
                <a:gd name="connsiteY0" fmla="*/ 51916 h 161453"/>
                <a:gd name="connsiteX1" fmla="*/ 347662 w 402431"/>
                <a:gd name="connsiteY1" fmla="*/ 149547 h 161453"/>
                <a:gd name="connsiteX2" fmla="*/ 402431 w 402431"/>
                <a:gd name="connsiteY2" fmla="*/ 140022 h 161453"/>
                <a:gd name="connsiteX3" fmla="*/ 328612 w 402431"/>
                <a:gd name="connsiteY3" fmla="*/ 9053 h 161453"/>
                <a:gd name="connsiteX4" fmla="*/ 204787 w 402431"/>
                <a:gd name="connsiteY4" fmla="*/ 6672 h 161453"/>
                <a:gd name="connsiteX5" fmla="*/ 59531 w 402431"/>
                <a:gd name="connsiteY5" fmla="*/ 32866 h 161453"/>
                <a:gd name="connsiteX6" fmla="*/ 0 w 402431"/>
                <a:gd name="connsiteY6" fmla="*/ 149547 h 161453"/>
                <a:gd name="connsiteX7" fmla="*/ 76200 w 402431"/>
                <a:gd name="connsiteY7" fmla="*/ 161453 h 161453"/>
                <a:gd name="connsiteX8" fmla="*/ 204787 w 402431"/>
                <a:gd name="connsiteY8" fmla="*/ 51916 h 161453"/>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183356 w 381000"/>
                <a:gd name="connsiteY0" fmla="*/ 53815 h 158590"/>
                <a:gd name="connsiteX1" fmla="*/ 319088 w 381000"/>
                <a:gd name="connsiteY1" fmla="*/ 151446 h 158590"/>
                <a:gd name="connsiteX2" fmla="*/ 381000 w 381000"/>
                <a:gd name="connsiteY2" fmla="*/ 141921 h 158590"/>
                <a:gd name="connsiteX3" fmla="*/ 307181 w 381000"/>
                <a:gd name="connsiteY3" fmla="*/ 10952 h 158590"/>
                <a:gd name="connsiteX4" fmla="*/ 183356 w 381000"/>
                <a:gd name="connsiteY4" fmla="*/ 8571 h 158590"/>
                <a:gd name="connsiteX5" fmla="*/ 38100 w 381000"/>
                <a:gd name="connsiteY5" fmla="*/ 34765 h 158590"/>
                <a:gd name="connsiteX6" fmla="*/ 0 w 381000"/>
                <a:gd name="connsiteY6" fmla="*/ 151446 h 158590"/>
                <a:gd name="connsiteX7" fmla="*/ 47625 w 381000"/>
                <a:gd name="connsiteY7" fmla="*/ 158590 h 158590"/>
                <a:gd name="connsiteX8" fmla="*/ 183356 w 381000"/>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735 h 158510"/>
                <a:gd name="connsiteX1" fmla="*/ 333375 w 395287"/>
                <a:gd name="connsiteY1" fmla="*/ 151366 h 158510"/>
                <a:gd name="connsiteX2" fmla="*/ 395287 w 395287"/>
                <a:gd name="connsiteY2" fmla="*/ 141841 h 158510"/>
                <a:gd name="connsiteX3" fmla="*/ 321468 w 395287"/>
                <a:gd name="connsiteY3" fmla="*/ 10872 h 158510"/>
                <a:gd name="connsiteX4" fmla="*/ 197643 w 395287"/>
                <a:gd name="connsiteY4" fmla="*/ 8491 h 158510"/>
                <a:gd name="connsiteX5" fmla="*/ 56176 w 395287"/>
                <a:gd name="connsiteY5" fmla="*/ 38780 h 158510"/>
                <a:gd name="connsiteX6" fmla="*/ 0 w 395287"/>
                <a:gd name="connsiteY6" fmla="*/ 146603 h 158510"/>
                <a:gd name="connsiteX7" fmla="*/ 61912 w 395287"/>
                <a:gd name="connsiteY7" fmla="*/ 158510 h 158510"/>
                <a:gd name="connsiteX8" fmla="*/ 197643 w 395287"/>
                <a:gd name="connsiteY8" fmla="*/ 53735 h 158510"/>
                <a:gd name="connsiteX0" fmla="*/ 197643 w 395287"/>
                <a:gd name="connsiteY0" fmla="*/ 55181 h 159956"/>
                <a:gd name="connsiteX1" fmla="*/ 333375 w 395287"/>
                <a:gd name="connsiteY1" fmla="*/ 152812 h 159956"/>
                <a:gd name="connsiteX2" fmla="*/ 395287 w 395287"/>
                <a:gd name="connsiteY2" fmla="*/ 143287 h 159956"/>
                <a:gd name="connsiteX3" fmla="*/ 321468 w 395287"/>
                <a:gd name="connsiteY3" fmla="*/ 12318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405707"/>
                <a:gd name="connsiteY0" fmla="*/ 55181 h 159956"/>
                <a:gd name="connsiteX1" fmla="*/ 333375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60833"/>
                <a:gd name="connsiteX1" fmla="*/ 344743 w 405707"/>
                <a:gd name="connsiteY1" fmla="*/ 152812 h 160833"/>
                <a:gd name="connsiteX2" fmla="*/ 405707 w 405707"/>
                <a:gd name="connsiteY2" fmla="*/ 141922 h 160833"/>
                <a:gd name="connsiteX3" fmla="*/ 314837 w 405707"/>
                <a:gd name="connsiteY3" fmla="*/ 21873 h 160833"/>
                <a:gd name="connsiteX4" fmla="*/ 197643 w 405707"/>
                <a:gd name="connsiteY4" fmla="*/ 9937 h 160833"/>
                <a:gd name="connsiteX5" fmla="*/ 56176 w 405707"/>
                <a:gd name="connsiteY5" fmla="*/ 40226 h 160833"/>
                <a:gd name="connsiteX6" fmla="*/ 0 w 405707"/>
                <a:gd name="connsiteY6" fmla="*/ 148049 h 160833"/>
                <a:gd name="connsiteX7" fmla="*/ 61912 w 405707"/>
                <a:gd name="connsiteY7" fmla="*/ 159956 h 160833"/>
                <a:gd name="connsiteX8" fmla="*/ 197643 w 405707"/>
                <a:gd name="connsiteY8" fmla="*/ 55181 h 160833"/>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2493"/>
                <a:gd name="connsiteX1" fmla="*/ 344743 w 405707"/>
                <a:gd name="connsiteY1" fmla="*/ 15281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61794 w 405707"/>
                <a:gd name="connsiteY1" fmla="*/ 14735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48532 w 405707"/>
                <a:gd name="connsiteY1" fmla="*/ 156907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07" h="167385">
                  <a:moveTo>
                    <a:pt x="197643" y="55181"/>
                  </a:moveTo>
                  <a:cubicBezTo>
                    <a:pt x="258095" y="69677"/>
                    <a:pt x="315116" y="81499"/>
                    <a:pt x="348532" y="156907"/>
                  </a:cubicBezTo>
                  <a:cubicBezTo>
                    <a:pt x="371695" y="144405"/>
                    <a:pt x="385386" y="145552"/>
                    <a:pt x="405707" y="141922"/>
                  </a:cubicBezTo>
                  <a:cubicBezTo>
                    <a:pt x="404913" y="98266"/>
                    <a:pt x="356546" y="55655"/>
                    <a:pt x="314837" y="21873"/>
                  </a:cubicBezTo>
                  <a:cubicBezTo>
                    <a:pt x="268773" y="-381"/>
                    <a:pt x="248443" y="-1175"/>
                    <a:pt x="197643" y="9937"/>
                  </a:cubicBezTo>
                  <a:cubicBezTo>
                    <a:pt x="149224" y="-12289"/>
                    <a:pt x="88466" y="4922"/>
                    <a:pt x="56176" y="40226"/>
                  </a:cubicBezTo>
                  <a:cubicBezTo>
                    <a:pt x="29701" y="77755"/>
                    <a:pt x="17464" y="87724"/>
                    <a:pt x="0" y="148049"/>
                  </a:cubicBezTo>
                  <a:cubicBezTo>
                    <a:pt x="20637" y="152018"/>
                    <a:pt x="17593" y="175096"/>
                    <a:pt x="60965" y="164734"/>
                  </a:cubicBezTo>
                  <a:cubicBezTo>
                    <a:pt x="74188" y="116256"/>
                    <a:pt x="128152" y="81121"/>
                    <a:pt x="197643" y="55181"/>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67" name="Group 66">
              <a:extLst>
                <a:ext uri="{FF2B5EF4-FFF2-40B4-BE49-F238E27FC236}">
                  <a16:creationId xmlns:a16="http://schemas.microsoft.com/office/drawing/2014/main" id="{4BEA86B9-640C-4BCF-9318-24A500C8A60E}"/>
                </a:ext>
              </a:extLst>
            </p:cNvPr>
            <p:cNvGrpSpPr/>
            <p:nvPr/>
          </p:nvGrpSpPr>
          <p:grpSpPr>
            <a:xfrm rot="19720146">
              <a:off x="824191" y="1196059"/>
              <a:ext cx="306078" cy="197251"/>
              <a:chOff x="5136060" y="1710152"/>
              <a:chExt cx="538831" cy="347248"/>
            </a:xfrm>
          </p:grpSpPr>
          <p:sp>
            <p:nvSpPr>
              <p:cNvPr id="68" name="Oval 5">
                <a:extLst>
                  <a:ext uri="{FF2B5EF4-FFF2-40B4-BE49-F238E27FC236}">
                    <a16:creationId xmlns:a16="http://schemas.microsoft.com/office/drawing/2014/main" id="{D8EA733B-3FA7-4829-BE73-E8C6350D067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69" name="Group 68">
                <a:extLst>
                  <a:ext uri="{FF2B5EF4-FFF2-40B4-BE49-F238E27FC236}">
                    <a16:creationId xmlns:a16="http://schemas.microsoft.com/office/drawing/2014/main" id="{1980457F-79BE-4EBB-B7FA-4F3909A107C0}"/>
                  </a:ext>
                </a:extLst>
              </p:cNvPr>
              <p:cNvGrpSpPr/>
              <p:nvPr/>
            </p:nvGrpSpPr>
            <p:grpSpPr>
              <a:xfrm rot="20545732">
                <a:off x="5242936" y="1710152"/>
                <a:ext cx="85726" cy="45719"/>
                <a:chOff x="5293988" y="1700325"/>
                <a:chExt cx="85726" cy="42639"/>
              </a:xfrm>
            </p:grpSpPr>
            <p:cxnSp>
              <p:nvCxnSpPr>
                <p:cNvPr id="75" name="Straight Connector 74">
                  <a:extLst>
                    <a:ext uri="{FF2B5EF4-FFF2-40B4-BE49-F238E27FC236}">
                      <a16:creationId xmlns:a16="http://schemas.microsoft.com/office/drawing/2014/main" id="{133B7CFC-6952-43EB-882D-6DA0D8FE232C}"/>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6692B4-0E63-4AAF-B4FD-E390003ED7F4}"/>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C7774B-E08A-4888-981E-B88090C5BFDF}"/>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70" name="Oval 4">
                <a:extLst>
                  <a:ext uri="{FF2B5EF4-FFF2-40B4-BE49-F238E27FC236}">
                    <a16:creationId xmlns:a16="http://schemas.microsoft.com/office/drawing/2014/main" id="{AFBE5BB6-D561-42AE-B106-1602ACAA6AE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1" name="Oval 70">
                <a:extLst>
                  <a:ext uri="{FF2B5EF4-FFF2-40B4-BE49-F238E27FC236}">
                    <a16:creationId xmlns:a16="http://schemas.microsoft.com/office/drawing/2014/main" id="{D6141463-C6C4-4C04-B9CD-851683CC5F16}"/>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2" name="Oval 71">
                <a:extLst>
                  <a:ext uri="{FF2B5EF4-FFF2-40B4-BE49-F238E27FC236}">
                    <a16:creationId xmlns:a16="http://schemas.microsoft.com/office/drawing/2014/main" id="{6C3DEE75-9045-41C9-B4A3-63E0A81195E4}"/>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73" name="Oval 72">
                <a:extLst>
                  <a:ext uri="{FF2B5EF4-FFF2-40B4-BE49-F238E27FC236}">
                    <a16:creationId xmlns:a16="http://schemas.microsoft.com/office/drawing/2014/main" id="{9F76EA32-E418-484F-BA12-F9D1D3063732}"/>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4" name="Oval 73">
                <a:extLst>
                  <a:ext uri="{FF2B5EF4-FFF2-40B4-BE49-F238E27FC236}">
                    <a16:creationId xmlns:a16="http://schemas.microsoft.com/office/drawing/2014/main" id="{E7F98695-7D22-4578-A9E8-1F61305A3807}"/>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grpSp>
        <p:nvGrpSpPr>
          <p:cNvPr id="94" name="Group 93">
            <a:extLst>
              <a:ext uri="{FF2B5EF4-FFF2-40B4-BE49-F238E27FC236}">
                <a16:creationId xmlns:a16="http://schemas.microsoft.com/office/drawing/2014/main" id="{D48BCC4A-CF1C-40ED-A1F0-9EA1F37F5BCB}"/>
              </a:ext>
            </a:extLst>
          </p:cNvPr>
          <p:cNvGrpSpPr/>
          <p:nvPr/>
        </p:nvGrpSpPr>
        <p:grpSpPr>
          <a:xfrm>
            <a:off x="275367" y="1087134"/>
            <a:ext cx="2438400" cy="1668572"/>
            <a:chOff x="1799367" y="1087134"/>
            <a:chExt cx="2438400" cy="1668572"/>
          </a:xfrm>
        </p:grpSpPr>
        <p:sp>
          <p:nvSpPr>
            <p:cNvPr id="95" name="Speech Bubble: Rectangle with Corners Rounded 4">
              <a:extLst>
                <a:ext uri="{FF2B5EF4-FFF2-40B4-BE49-F238E27FC236}">
                  <a16:creationId xmlns:a16="http://schemas.microsoft.com/office/drawing/2014/main" id="{B4C4A108-8514-4AC3-8566-AE73E06FDB89}"/>
                </a:ext>
              </a:extLst>
            </p:cNvPr>
            <p:cNvSpPr/>
            <p:nvPr/>
          </p:nvSpPr>
          <p:spPr>
            <a:xfrm flipH="1">
              <a:off x="1799367" y="1087134"/>
              <a:ext cx="2438400" cy="1668572"/>
            </a:xfrm>
            <a:prstGeom prst="wedgeRoundRectCallout">
              <a:avLst>
                <a:gd name="adj1" fmla="val -60417"/>
                <a:gd name="adj2" fmla="val 81985"/>
                <a:gd name="adj3"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DCD714A-8A7D-46D3-962E-BE86F22A26D0}"/>
                </a:ext>
              </a:extLst>
            </p:cNvPr>
            <p:cNvSpPr txBox="1"/>
            <p:nvPr/>
          </p:nvSpPr>
          <p:spPr>
            <a:xfrm>
              <a:off x="1946687" y="1444367"/>
              <a:ext cx="2143760" cy="954107"/>
            </a:xfrm>
            <a:prstGeom prst="rect">
              <a:avLst/>
            </a:prstGeom>
            <a:noFill/>
          </p:spPr>
          <p:txBody>
            <a:bodyPr wrap="square" rtlCol="0">
              <a:spAutoFit/>
            </a:bodyPr>
            <a:lstStyle/>
            <a:p>
              <a:pPr algn="ctr"/>
              <a:r>
                <a:rPr lang="en-US" sz="2800" b="1" dirty="0"/>
                <a:t>How did I do today? </a:t>
              </a:r>
            </a:p>
          </p:txBody>
        </p:sp>
      </p:grpSp>
    </p:spTree>
    <p:extLst>
      <p:ext uri="{BB962C8B-B14F-4D97-AF65-F5344CB8AC3E}">
        <p14:creationId xmlns:p14="http://schemas.microsoft.com/office/powerpoint/2010/main" val="11752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4035">
                                            <p:txEl>
                                              <p:pRg st="0" end="0"/>
                                            </p:txEl>
                                          </p:spTgt>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4.72222E-6 2.96296E-6 L 0.51145 0.00324 " pathEditMode="relative" rAng="0" ptsTypes="AA">
                                      <p:cBhvr>
                                        <p:cTn id="23" dur="2000" fill="hold"/>
                                        <p:tgtEl>
                                          <p:spTgt spid="49"/>
                                        </p:tgtEl>
                                        <p:attrNameLst>
                                          <p:attrName>ppt_x</p:attrName>
                                          <p:attrName>ppt_y</p:attrName>
                                        </p:attrNameLst>
                                      </p:cBhvr>
                                      <p:rCtr x="25573" y="162"/>
                                    </p:animMotion>
                                  </p:childTnLst>
                                </p:cTn>
                              </p:par>
                              <p:par>
                                <p:cTn id="24" presetID="22" presetClass="entr" presetSubtype="4" fill="hold" nodeType="withEffect">
                                  <p:stCondLst>
                                    <p:cond delay="400"/>
                                  </p:stCondLst>
                                  <p:childTnLst>
                                    <p:set>
                                      <p:cBhvr>
                                        <p:cTn id="25" dur="1" fill="hold">
                                          <p:stCondLst>
                                            <p:cond delay="0"/>
                                          </p:stCondLst>
                                        </p:cTn>
                                        <p:tgtEl>
                                          <p:spTgt spid="94"/>
                                        </p:tgtEl>
                                        <p:attrNameLst>
                                          <p:attrName>style.visibility</p:attrName>
                                        </p:attrNameLst>
                                      </p:cBhvr>
                                      <p:to>
                                        <p:strVal val="visible"/>
                                      </p:to>
                                    </p:set>
                                    <p:animEffect transition="in" filter="wipe(down)">
                                      <p:cBhvr>
                                        <p:cTn id="26" dur="1500"/>
                                        <p:tgtEl>
                                          <p:spTgt spid="94"/>
                                        </p:tgtEl>
                                      </p:cBhvr>
                                    </p:animEffect>
                                  </p:childTnLst>
                                </p:cTn>
                              </p:par>
                              <p:par>
                                <p:cTn id="27" presetID="1" presetClass="exit" presetSubtype="0" fill="hold" nodeType="withEffect">
                                  <p:stCondLst>
                                    <p:cond delay="0"/>
                                  </p:stCondLst>
                                  <p:childTnLst>
                                    <p:set>
                                      <p:cBhvr>
                                        <p:cTn id="28" dur="1" fill="hold">
                                          <p:stCondLst>
                                            <p:cond delay="0"/>
                                          </p:stCondLst>
                                        </p:cTn>
                                        <p:tgtEl>
                                          <p:spTgt spid="94"/>
                                        </p:tgtEl>
                                        <p:attrNameLst>
                                          <p:attrName>style.visibility</p:attrName>
                                        </p:attrNameLst>
                                      </p:cBhvr>
                                      <p:to>
                                        <p:strVal val="hidden"/>
                                      </p:to>
                                    </p:se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5" name="Every Opportun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3120" y="52152"/>
            <a:ext cx="12021869" cy="6762307"/>
          </a:xfrm>
          <a:prstGeom prst="rect">
            <a:avLst/>
          </a:prstGeom>
        </p:spPr>
      </p:pic>
    </p:spTree>
    <p:extLst>
      <p:ext uri="{BB962C8B-B14F-4D97-AF65-F5344CB8AC3E}">
        <p14:creationId xmlns:p14="http://schemas.microsoft.com/office/powerpoint/2010/main" val="1696964002"/>
      </p:ext>
    </p:extLst>
  </p:cSld>
  <p:clrMapOvr>
    <a:masterClrMapping/>
  </p:clrMapOvr>
  <mc:AlternateContent xmlns:mc="http://schemas.openxmlformats.org/markup-compatibility/2006" xmlns:p14="http://schemas.microsoft.com/office/powerpoint/2010/main">
    <mc:Choice Requires="p14">
      <p:transition spd="slow" p14:dur="2000" advClick="0" advTm="223000"/>
    </mc:Choice>
    <mc:Fallback xmlns="">
      <p:transition spd="slow" advClick="0" advTm="2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A4DE1E-25EA-4D64-9778-AD80EFE653B6}"/>
              </a:ext>
            </a:extLst>
          </p:cNvPr>
          <p:cNvPicPr>
            <a:picLocks noChangeAspect="1"/>
          </p:cNvPicPr>
          <p:nvPr/>
        </p:nvPicPr>
        <p:blipFill>
          <a:blip r:embed="rId3"/>
          <a:stretch>
            <a:fillRect/>
          </a:stretch>
        </p:blipFill>
        <p:spPr>
          <a:xfrm>
            <a:off x="4655170" y="1245719"/>
            <a:ext cx="3945363" cy="3945363"/>
          </a:xfrm>
          <a:prstGeom prst="rect">
            <a:avLst/>
          </a:prstGeom>
        </p:spPr>
      </p:pic>
      <p:sp>
        <p:nvSpPr>
          <p:cNvPr id="44034" name="Title 1"/>
          <p:cNvSpPr>
            <a:spLocks noGrp="1"/>
          </p:cNvSpPr>
          <p:nvPr>
            <p:ph type="title"/>
          </p:nvPr>
        </p:nvSpPr>
        <p:spPr/>
        <p:txBody>
          <a:bodyPr/>
          <a:lstStyle/>
          <a:p>
            <a:r>
              <a:rPr lang="en-US" altLang="en-US" b="1" dirty="0"/>
              <a:t>Self-Assessment</a:t>
            </a:r>
            <a:endParaRPr lang="en-US" altLang="en-US" dirty="0"/>
          </a:p>
        </p:txBody>
      </p:sp>
      <p:sp>
        <p:nvSpPr>
          <p:cNvPr id="44035" name="Content Placeholder 2"/>
          <p:cNvSpPr>
            <a:spLocks noGrp="1"/>
          </p:cNvSpPr>
          <p:nvPr>
            <p:ph idx="1"/>
          </p:nvPr>
        </p:nvSpPr>
        <p:spPr>
          <a:xfrm>
            <a:off x="330201" y="1110907"/>
            <a:ext cx="4757541" cy="1531307"/>
          </a:xfrm>
        </p:spPr>
        <p:txBody>
          <a:bodyPr/>
          <a:lstStyle/>
          <a:p>
            <a:pPr indent="-285750">
              <a:spcBef>
                <a:spcPct val="0"/>
              </a:spcBef>
              <a:spcAft>
                <a:spcPts val="1000"/>
              </a:spcAft>
            </a:pPr>
            <a:r>
              <a:rPr lang="en-US" altLang="en-US" dirty="0"/>
              <a:t>Ask yourself:</a:t>
            </a:r>
            <a:endParaRPr lang="en-US" altLang="en-US" sz="1000" dirty="0"/>
          </a:p>
          <a:p>
            <a:pPr marL="639763" lvl="1" indent="-457200">
              <a:spcBef>
                <a:spcPct val="0"/>
              </a:spcBef>
              <a:spcAft>
                <a:spcPts val="600"/>
              </a:spcAft>
            </a:pPr>
            <a:r>
              <a:rPr lang="en-US" altLang="en-US" dirty="0"/>
              <a:t>Did I handle all situations professionally? </a:t>
            </a:r>
          </a:p>
          <a:p>
            <a:pPr marL="639763" lvl="1" indent="-457200">
              <a:spcBef>
                <a:spcPct val="0"/>
              </a:spcBef>
              <a:spcAft>
                <a:spcPts val="600"/>
              </a:spcAft>
            </a:pPr>
            <a:r>
              <a:rPr lang="en-US" altLang="en-US" dirty="0"/>
              <a:t>What challenges did I encounter?</a:t>
            </a:r>
          </a:p>
          <a:p>
            <a:pPr marL="639763" lvl="1" indent="-457200">
              <a:spcBef>
                <a:spcPct val="0"/>
              </a:spcBef>
              <a:spcAft>
                <a:spcPts val="600"/>
              </a:spcAft>
            </a:pPr>
            <a:r>
              <a:rPr lang="en-US" altLang="en-US" dirty="0"/>
              <a:t>Did I build relationships and trust?</a:t>
            </a:r>
          </a:p>
          <a:p>
            <a:pPr marL="639763" lvl="1" indent="-457200">
              <a:spcBef>
                <a:spcPct val="0"/>
              </a:spcBef>
              <a:spcAft>
                <a:spcPts val="1000"/>
              </a:spcAft>
            </a:pPr>
            <a:r>
              <a:rPr lang="en-US" altLang="en-US" dirty="0"/>
              <a:t>How can I improve?</a:t>
            </a:r>
          </a:p>
          <a:p>
            <a:pPr>
              <a:spcBef>
                <a:spcPts val="0"/>
              </a:spcBef>
              <a:defRPr/>
            </a:pPr>
            <a:endParaRPr lang="en-US" altLang="en-US" sz="2600" dirty="0">
              <a:solidFill>
                <a:srgbClr val="000000"/>
              </a:solidFill>
            </a:endParaRPr>
          </a:p>
        </p:txBody>
      </p:sp>
      <p:pic>
        <p:nvPicPr>
          <p:cNvPr id="7" name="Picture 6" hidden="1"/>
          <p:cNvPicPr>
            <a:picLocks noChangeAspect="1"/>
          </p:cNvPicPr>
          <p:nvPr/>
        </p:nvPicPr>
        <p:blipFill>
          <a:blip r:embed="rId4"/>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5"/>
          <a:stretch>
            <a:fillRect/>
          </a:stretch>
        </p:blipFill>
        <p:spPr>
          <a:xfrm>
            <a:off x="4744029" y="2048939"/>
            <a:ext cx="4124116" cy="2748337"/>
          </a:xfrm>
          <a:prstGeom prst="rect">
            <a:avLst/>
          </a:prstGeom>
        </p:spPr>
      </p:pic>
      <p:grpSp>
        <p:nvGrpSpPr>
          <p:cNvPr id="10" name="Group 9">
            <a:extLst>
              <a:ext uri="{FF2B5EF4-FFF2-40B4-BE49-F238E27FC236}">
                <a16:creationId xmlns:a16="http://schemas.microsoft.com/office/drawing/2014/main" id="{DC81F280-0C13-4C95-A8D0-319AB8F42C7F}"/>
              </a:ext>
            </a:extLst>
          </p:cNvPr>
          <p:cNvGrpSpPr/>
          <p:nvPr/>
        </p:nvGrpSpPr>
        <p:grpSpPr>
          <a:xfrm flipH="1">
            <a:off x="5656255" y="1709412"/>
            <a:ext cx="1991608" cy="3590069"/>
            <a:chOff x="276122" y="706920"/>
            <a:chExt cx="1754004" cy="3045068"/>
          </a:xfrm>
        </p:grpSpPr>
        <p:sp>
          <p:nvSpPr>
            <p:cNvPr id="11" name="Freeform: Shape 56">
              <a:extLst>
                <a:ext uri="{FF2B5EF4-FFF2-40B4-BE49-F238E27FC236}">
                  <a16:creationId xmlns:a16="http://schemas.microsoft.com/office/drawing/2014/main" id="{522CA2A9-8050-4FC2-AEDB-D07C0F61FF40}"/>
                </a:ext>
              </a:extLst>
            </p:cNvPr>
            <p:cNvSpPr/>
            <p:nvPr/>
          </p:nvSpPr>
          <p:spPr>
            <a:xfrm>
              <a:off x="276122" y="888957"/>
              <a:ext cx="1754004" cy="1294391"/>
            </a:xfrm>
            <a:custGeom>
              <a:avLst/>
              <a:gdLst>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9707 w 1565275"/>
                <a:gd name="connsiteY5" fmla="*/ 559594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30304 h 1286673"/>
                <a:gd name="connsiteX1" fmla="*/ 59532 w 1565275"/>
                <a:gd name="connsiteY1" fmla="*/ 1067598 h 1286673"/>
                <a:gd name="connsiteX2" fmla="*/ 21432 w 1565275"/>
                <a:gd name="connsiteY2" fmla="*/ 904879 h 1286673"/>
                <a:gd name="connsiteX3" fmla="*/ 85725 w 1565275"/>
                <a:gd name="connsiteY3" fmla="*/ 823123 h 1286673"/>
                <a:gd name="connsiteX4" fmla="*/ 79375 w 1565275"/>
                <a:gd name="connsiteY4" fmla="*/ 707236 h 1286673"/>
                <a:gd name="connsiteX5" fmla="*/ 180182 w 1565275"/>
                <a:gd name="connsiteY5" fmla="*/ 562773 h 1286673"/>
                <a:gd name="connsiteX6" fmla="*/ 210344 w 1565275"/>
                <a:gd name="connsiteY6" fmla="*/ 395292 h 1286673"/>
                <a:gd name="connsiteX7" fmla="*/ 307975 w 1565275"/>
                <a:gd name="connsiteY7" fmla="*/ 238923 h 1286673"/>
                <a:gd name="connsiteX8" fmla="*/ 657225 w 1565275"/>
                <a:gd name="connsiteY8" fmla="*/ 10323 h 1286673"/>
                <a:gd name="connsiteX9" fmla="*/ 1216025 w 1565275"/>
                <a:gd name="connsiteY9" fmla="*/ 169073 h 1286673"/>
                <a:gd name="connsiteX10" fmla="*/ 1381125 w 1565275"/>
                <a:gd name="connsiteY10" fmla="*/ 410373 h 1286673"/>
                <a:gd name="connsiteX11" fmla="*/ 1393825 w 1565275"/>
                <a:gd name="connsiteY11" fmla="*/ 569123 h 1286673"/>
                <a:gd name="connsiteX12" fmla="*/ 1495425 w 1565275"/>
                <a:gd name="connsiteY12" fmla="*/ 689773 h 1286673"/>
                <a:gd name="connsiteX13" fmla="*/ 1476375 w 1565275"/>
                <a:gd name="connsiteY13" fmla="*/ 842173 h 1286673"/>
                <a:gd name="connsiteX14" fmla="*/ 1552575 w 1565275"/>
                <a:gd name="connsiteY14" fmla="*/ 892973 h 1286673"/>
                <a:gd name="connsiteX15" fmla="*/ 1508125 w 1565275"/>
                <a:gd name="connsiteY15" fmla="*/ 1089823 h 1286673"/>
                <a:gd name="connsiteX16" fmla="*/ 1565275 w 1565275"/>
                <a:gd name="connsiteY16" fmla="*/ 1127923 h 1286673"/>
                <a:gd name="connsiteX17" fmla="*/ 1425575 w 1565275"/>
                <a:gd name="connsiteY17" fmla="*/ 1121573 h 1286673"/>
                <a:gd name="connsiteX18" fmla="*/ 1444625 w 1565275"/>
                <a:gd name="connsiteY18" fmla="*/ 1235873 h 1286673"/>
                <a:gd name="connsiteX19" fmla="*/ 1298575 w 1565275"/>
                <a:gd name="connsiteY19" fmla="*/ 1191423 h 1286673"/>
                <a:gd name="connsiteX20" fmla="*/ 1298575 w 1565275"/>
                <a:gd name="connsiteY20" fmla="*/ 1286673 h 1286673"/>
                <a:gd name="connsiteX21" fmla="*/ 987425 w 1565275"/>
                <a:gd name="connsiteY21" fmla="*/ 1197773 h 1286673"/>
                <a:gd name="connsiteX22" fmla="*/ 955675 w 1565275"/>
                <a:gd name="connsiteY22" fmla="*/ 905673 h 1286673"/>
                <a:gd name="connsiteX23" fmla="*/ 587375 w 1565275"/>
                <a:gd name="connsiteY23" fmla="*/ 924723 h 1286673"/>
                <a:gd name="connsiteX24" fmla="*/ 561975 w 1565275"/>
                <a:gd name="connsiteY24" fmla="*/ 1204123 h 1286673"/>
                <a:gd name="connsiteX25" fmla="*/ 263525 w 1565275"/>
                <a:gd name="connsiteY25" fmla="*/ 1280323 h 1286673"/>
                <a:gd name="connsiteX26" fmla="*/ 282575 w 1565275"/>
                <a:gd name="connsiteY26" fmla="*/ 1185073 h 1286673"/>
                <a:gd name="connsiteX27" fmla="*/ 149225 w 1565275"/>
                <a:gd name="connsiteY27" fmla="*/ 1223173 h 1286673"/>
                <a:gd name="connsiteX28" fmla="*/ 149225 w 1565275"/>
                <a:gd name="connsiteY28" fmla="*/ 1121573 h 1286673"/>
                <a:gd name="connsiteX29" fmla="*/ 0 w 1565275"/>
                <a:gd name="connsiteY29" fmla="*/ 1130304 h 1286673"/>
                <a:gd name="connsiteX0" fmla="*/ 0 w 1565275"/>
                <a:gd name="connsiteY0" fmla="*/ 1130063 h 1286432"/>
                <a:gd name="connsiteX1" fmla="*/ 59532 w 1565275"/>
                <a:gd name="connsiteY1" fmla="*/ 1067357 h 1286432"/>
                <a:gd name="connsiteX2" fmla="*/ 21432 w 1565275"/>
                <a:gd name="connsiteY2" fmla="*/ 904638 h 1286432"/>
                <a:gd name="connsiteX3" fmla="*/ 85725 w 1565275"/>
                <a:gd name="connsiteY3" fmla="*/ 822882 h 1286432"/>
                <a:gd name="connsiteX4" fmla="*/ 79375 w 1565275"/>
                <a:gd name="connsiteY4" fmla="*/ 706995 h 1286432"/>
                <a:gd name="connsiteX5" fmla="*/ 180182 w 1565275"/>
                <a:gd name="connsiteY5" fmla="*/ 562532 h 1286432"/>
                <a:gd name="connsiteX6" fmla="*/ 210344 w 1565275"/>
                <a:gd name="connsiteY6" fmla="*/ 395051 h 1286432"/>
                <a:gd name="connsiteX7" fmla="*/ 307975 w 1565275"/>
                <a:gd name="connsiteY7" fmla="*/ 238682 h 1286432"/>
                <a:gd name="connsiteX8" fmla="*/ 657225 w 1565275"/>
                <a:gd name="connsiteY8" fmla="*/ 10082 h 1286432"/>
                <a:gd name="connsiteX9" fmla="*/ 1223169 w 1565275"/>
                <a:gd name="connsiteY9" fmla="*/ 173595 h 1286432"/>
                <a:gd name="connsiteX10" fmla="*/ 1381125 w 1565275"/>
                <a:gd name="connsiteY10" fmla="*/ 410132 h 1286432"/>
                <a:gd name="connsiteX11" fmla="*/ 1393825 w 1565275"/>
                <a:gd name="connsiteY11" fmla="*/ 568882 h 1286432"/>
                <a:gd name="connsiteX12" fmla="*/ 1495425 w 1565275"/>
                <a:gd name="connsiteY12" fmla="*/ 689532 h 1286432"/>
                <a:gd name="connsiteX13" fmla="*/ 1476375 w 1565275"/>
                <a:gd name="connsiteY13" fmla="*/ 841932 h 1286432"/>
                <a:gd name="connsiteX14" fmla="*/ 1552575 w 1565275"/>
                <a:gd name="connsiteY14" fmla="*/ 892732 h 1286432"/>
                <a:gd name="connsiteX15" fmla="*/ 1508125 w 1565275"/>
                <a:gd name="connsiteY15" fmla="*/ 1089582 h 1286432"/>
                <a:gd name="connsiteX16" fmla="*/ 1565275 w 1565275"/>
                <a:gd name="connsiteY16" fmla="*/ 1127682 h 1286432"/>
                <a:gd name="connsiteX17" fmla="*/ 1425575 w 1565275"/>
                <a:gd name="connsiteY17" fmla="*/ 1121332 h 1286432"/>
                <a:gd name="connsiteX18" fmla="*/ 1444625 w 1565275"/>
                <a:gd name="connsiteY18" fmla="*/ 1235632 h 1286432"/>
                <a:gd name="connsiteX19" fmla="*/ 1298575 w 1565275"/>
                <a:gd name="connsiteY19" fmla="*/ 1191182 h 1286432"/>
                <a:gd name="connsiteX20" fmla="*/ 1298575 w 1565275"/>
                <a:gd name="connsiteY20" fmla="*/ 1286432 h 1286432"/>
                <a:gd name="connsiteX21" fmla="*/ 987425 w 1565275"/>
                <a:gd name="connsiteY21" fmla="*/ 1197532 h 1286432"/>
                <a:gd name="connsiteX22" fmla="*/ 955675 w 1565275"/>
                <a:gd name="connsiteY22" fmla="*/ 905432 h 1286432"/>
                <a:gd name="connsiteX23" fmla="*/ 587375 w 1565275"/>
                <a:gd name="connsiteY23" fmla="*/ 924482 h 1286432"/>
                <a:gd name="connsiteX24" fmla="*/ 561975 w 1565275"/>
                <a:gd name="connsiteY24" fmla="*/ 1203882 h 1286432"/>
                <a:gd name="connsiteX25" fmla="*/ 263525 w 1565275"/>
                <a:gd name="connsiteY25" fmla="*/ 1280082 h 1286432"/>
                <a:gd name="connsiteX26" fmla="*/ 282575 w 1565275"/>
                <a:gd name="connsiteY26" fmla="*/ 1184832 h 1286432"/>
                <a:gd name="connsiteX27" fmla="*/ 149225 w 1565275"/>
                <a:gd name="connsiteY27" fmla="*/ 1222932 h 1286432"/>
                <a:gd name="connsiteX28" fmla="*/ 149225 w 1565275"/>
                <a:gd name="connsiteY28" fmla="*/ 1121332 h 1286432"/>
                <a:gd name="connsiteX29" fmla="*/ 0 w 1565275"/>
                <a:gd name="connsiteY29" fmla="*/ 1130063 h 1286432"/>
                <a:gd name="connsiteX0" fmla="*/ 0 w 1565275"/>
                <a:gd name="connsiteY0" fmla="*/ 1129947 h 1286316"/>
                <a:gd name="connsiteX1" fmla="*/ 59532 w 1565275"/>
                <a:gd name="connsiteY1" fmla="*/ 1067241 h 1286316"/>
                <a:gd name="connsiteX2" fmla="*/ 21432 w 1565275"/>
                <a:gd name="connsiteY2" fmla="*/ 904522 h 1286316"/>
                <a:gd name="connsiteX3" fmla="*/ 85725 w 1565275"/>
                <a:gd name="connsiteY3" fmla="*/ 822766 h 1286316"/>
                <a:gd name="connsiteX4" fmla="*/ 79375 w 1565275"/>
                <a:gd name="connsiteY4" fmla="*/ 706879 h 1286316"/>
                <a:gd name="connsiteX5" fmla="*/ 180182 w 1565275"/>
                <a:gd name="connsiteY5" fmla="*/ 562416 h 1286316"/>
                <a:gd name="connsiteX6" fmla="*/ 210344 w 1565275"/>
                <a:gd name="connsiteY6" fmla="*/ 394935 h 1286316"/>
                <a:gd name="connsiteX7" fmla="*/ 307975 w 1565275"/>
                <a:gd name="connsiteY7" fmla="*/ 238566 h 1286316"/>
                <a:gd name="connsiteX8" fmla="*/ 657225 w 1565275"/>
                <a:gd name="connsiteY8" fmla="*/ 9966 h 1286316"/>
                <a:gd name="connsiteX9" fmla="*/ 1199356 w 1565275"/>
                <a:gd name="connsiteY9" fmla="*/ 175861 h 1286316"/>
                <a:gd name="connsiteX10" fmla="*/ 1381125 w 1565275"/>
                <a:gd name="connsiteY10" fmla="*/ 410016 h 1286316"/>
                <a:gd name="connsiteX11" fmla="*/ 1393825 w 1565275"/>
                <a:gd name="connsiteY11" fmla="*/ 568766 h 1286316"/>
                <a:gd name="connsiteX12" fmla="*/ 1495425 w 1565275"/>
                <a:gd name="connsiteY12" fmla="*/ 689416 h 1286316"/>
                <a:gd name="connsiteX13" fmla="*/ 1476375 w 1565275"/>
                <a:gd name="connsiteY13" fmla="*/ 841816 h 1286316"/>
                <a:gd name="connsiteX14" fmla="*/ 1552575 w 1565275"/>
                <a:gd name="connsiteY14" fmla="*/ 892616 h 1286316"/>
                <a:gd name="connsiteX15" fmla="*/ 1508125 w 1565275"/>
                <a:gd name="connsiteY15" fmla="*/ 1089466 h 1286316"/>
                <a:gd name="connsiteX16" fmla="*/ 1565275 w 1565275"/>
                <a:gd name="connsiteY16" fmla="*/ 1127566 h 1286316"/>
                <a:gd name="connsiteX17" fmla="*/ 1425575 w 1565275"/>
                <a:gd name="connsiteY17" fmla="*/ 1121216 h 1286316"/>
                <a:gd name="connsiteX18" fmla="*/ 1444625 w 1565275"/>
                <a:gd name="connsiteY18" fmla="*/ 1235516 h 1286316"/>
                <a:gd name="connsiteX19" fmla="*/ 1298575 w 1565275"/>
                <a:gd name="connsiteY19" fmla="*/ 1191066 h 1286316"/>
                <a:gd name="connsiteX20" fmla="*/ 1298575 w 1565275"/>
                <a:gd name="connsiteY20" fmla="*/ 1286316 h 1286316"/>
                <a:gd name="connsiteX21" fmla="*/ 987425 w 1565275"/>
                <a:gd name="connsiteY21" fmla="*/ 1197416 h 1286316"/>
                <a:gd name="connsiteX22" fmla="*/ 955675 w 1565275"/>
                <a:gd name="connsiteY22" fmla="*/ 905316 h 1286316"/>
                <a:gd name="connsiteX23" fmla="*/ 587375 w 1565275"/>
                <a:gd name="connsiteY23" fmla="*/ 924366 h 1286316"/>
                <a:gd name="connsiteX24" fmla="*/ 561975 w 1565275"/>
                <a:gd name="connsiteY24" fmla="*/ 1203766 h 1286316"/>
                <a:gd name="connsiteX25" fmla="*/ 263525 w 1565275"/>
                <a:gd name="connsiteY25" fmla="*/ 1279966 h 1286316"/>
                <a:gd name="connsiteX26" fmla="*/ 282575 w 1565275"/>
                <a:gd name="connsiteY26" fmla="*/ 1184716 h 1286316"/>
                <a:gd name="connsiteX27" fmla="*/ 149225 w 1565275"/>
                <a:gd name="connsiteY27" fmla="*/ 1222816 h 1286316"/>
                <a:gd name="connsiteX28" fmla="*/ 149225 w 1565275"/>
                <a:gd name="connsiteY28" fmla="*/ 1121216 h 1286316"/>
                <a:gd name="connsiteX29" fmla="*/ 0 w 1565275"/>
                <a:gd name="connsiteY29" fmla="*/ 1129947 h 1286316"/>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90330"/>
                <a:gd name="connsiteX1" fmla="*/ 59532 w 1565275"/>
                <a:gd name="connsiteY1" fmla="*/ 1071070 h 1290330"/>
                <a:gd name="connsiteX2" fmla="*/ 21432 w 1565275"/>
                <a:gd name="connsiteY2" fmla="*/ 908351 h 1290330"/>
                <a:gd name="connsiteX3" fmla="*/ 85725 w 1565275"/>
                <a:gd name="connsiteY3" fmla="*/ 826595 h 1290330"/>
                <a:gd name="connsiteX4" fmla="*/ 79375 w 1565275"/>
                <a:gd name="connsiteY4" fmla="*/ 710708 h 1290330"/>
                <a:gd name="connsiteX5" fmla="*/ 180182 w 1565275"/>
                <a:gd name="connsiteY5" fmla="*/ 566245 h 1290330"/>
                <a:gd name="connsiteX6" fmla="*/ 210344 w 1565275"/>
                <a:gd name="connsiteY6" fmla="*/ 398764 h 1290330"/>
                <a:gd name="connsiteX7" fmla="*/ 307975 w 1565275"/>
                <a:gd name="connsiteY7" fmla="*/ 242395 h 1290330"/>
                <a:gd name="connsiteX8" fmla="*/ 657225 w 1565275"/>
                <a:gd name="connsiteY8" fmla="*/ 13795 h 1290330"/>
                <a:gd name="connsiteX9" fmla="*/ 1199356 w 1565275"/>
                <a:gd name="connsiteY9" fmla="*/ 179690 h 1290330"/>
                <a:gd name="connsiteX10" fmla="*/ 1381125 w 1565275"/>
                <a:gd name="connsiteY10" fmla="*/ 413845 h 1290330"/>
                <a:gd name="connsiteX11" fmla="*/ 1393825 w 1565275"/>
                <a:gd name="connsiteY11" fmla="*/ 572595 h 1290330"/>
                <a:gd name="connsiteX12" fmla="*/ 1495425 w 1565275"/>
                <a:gd name="connsiteY12" fmla="*/ 693245 h 1290330"/>
                <a:gd name="connsiteX13" fmla="*/ 1485900 w 1565275"/>
                <a:gd name="connsiteY13" fmla="*/ 828976 h 1290330"/>
                <a:gd name="connsiteX14" fmla="*/ 1564481 w 1565275"/>
                <a:gd name="connsiteY14" fmla="*/ 905970 h 1290330"/>
                <a:gd name="connsiteX15" fmla="*/ 1517650 w 1565275"/>
                <a:gd name="connsiteY15" fmla="*/ 1090913 h 1290330"/>
                <a:gd name="connsiteX16" fmla="*/ 1565275 w 1565275"/>
                <a:gd name="connsiteY16" fmla="*/ 1131395 h 1290330"/>
                <a:gd name="connsiteX17" fmla="*/ 1425575 w 1565275"/>
                <a:gd name="connsiteY17" fmla="*/ 1125045 h 1290330"/>
                <a:gd name="connsiteX18" fmla="*/ 1458913 w 1565275"/>
                <a:gd name="connsiteY18" fmla="*/ 1220295 h 1290330"/>
                <a:gd name="connsiteX19" fmla="*/ 1298575 w 1565275"/>
                <a:gd name="connsiteY19" fmla="*/ 1194895 h 1290330"/>
                <a:gd name="connsiteX20" fmla="*/ 1322387 w 1565275"/>
                <a:gd name="connsiteY20" fmla="*/ 1278239 h 1290330"/>
                <a:gd name="connsiteX21" fmla="*/ 987425 w 1565275"/>
                <a:gd name="connsiteY21" fmla="*/ 1201245 h 1290330"/>
                <a:gd name="connsiteX22" fmla="*/ 955675 w 1565275"/>
                <a:gd name="connsiteY22" fmla="*/ 909145 h 1290330"/>
                <a:gd name="connsiteX23" fmla="*/ 587375 w 1565275"/>
                <a:gd name="connsiteY23" fmla="*/ 928195 h 1290330"/>
                <a:gd name="connsiteX24" fmla="*/ 561975 w 1565275"/>
                <a:gd name="connsiteY24" fmla="*/ 1207595 h 1290330"/>
                <a:gd name="connsiteX25" fmla="*/ 263525 w 1565275"/>
                <a:gd name="connsiteY25" fmla="*/ 1283795 h 1290330"/>
                <a:gd name="connsiteX26" fmla="*/ 282575 w 1565275"/>
                <a:gd name="connsiteY26" fmla="*/ 1188545 h 1290330"/>
                <a:gd name="connsiteX27" fmla="*/ 149225 w 1565275"/>
                <a:gd name="connsiteY27" fmla="*/ 1226645 h 1290330"/>
                <a:gd name="connsiteX28" fmla="*/ 149225 w 1565275"/>
                <a:gd name="connsiteY28" fmla="*/ 1125045 h 1290330"/>
                <a:gd name="connsiteX29" fmla="*/ 0 w 1565275"/>
                <a:gd name="connsiteY29" fmla="*/ 1133776 h 1290330"/>
                <a:gd name="connsiteX0" fmla="*/ 0 w 1565275"/>
                <a:gd name="connsiteY0" fmla="*/ 1133776 h 1284749"/>
                <a:gd name="connsiteX1" fmla="*/ 59532 w 1565275"/>
                <a:gd name="connsiteY1" fmla="*/ 1071070 h 1284749"/>
                <a:gd name="connsiteX2" fmla="*/ 21432 w 1565275"/>
                <a:gd name="connsiteY2" fmla="*/ 908351 h 1284749"/>
                <a:gd name="connsiteX3" fmla="*/ 85725 w 1565275"/>
                <a:gd name="connsiteY3" fmla="*/ 826595 h 1284749"/>
                <a:gd name="connsiteX4" fmla="*/ 79375 w 1565275"/>
                <a:gd name="connsiteY4" fmla="*/ 710708 h 1284749"/>
                <a:gd name="connsiteX5" fmla="*/ 180182 w 1565275"/>
                <a:gd name="connsiteY5" fmla="*/ 566245 h 1284749"/>
                <a:gd name="connsiteX6" fmla="*/ 210344 w 1565275"/>
                <a:gd name="connsiteY6" fmla="*/ 398764 h 1284749"/>
                <a:gd name="connsiteX7" fmla="*/ 307975 w 1565275"/>
                <a:gd name="connsiteY7" fmla="*/ 242395 h 1284749"/>
                <a:gd name="connsiteX8" fmla="*/ 657225 w 1565275"/>
                <a:gd name="connsiteY8" fmla="*/ 13795 h 1284749"/>
                <a:gd name="connsiteX9" fmla="*/ 1199356 w 1565275"/>
                <a:gd name="connsiteY9" fmla="*/ 179690 h 1284749"/>
                <a:gd name="connsiteX10" fmla="*/ 1381125 w 1565275"/>
                <a:gd name="connsiteY10" fmla="*/ 413845 h 1284749"/>
                <a:gd name="connsiteX11" fmla="*/ 1393825 w 1565275"/>
                <a:gd name="connsiteY11" fmla="*/ 572595 h 1284749"/>
                <a:gd name="connsiteX12" fmla="*/ 1495425 w 1565275"/>
                <a:gd name="connsiteY12" fmla="*/ 693245 h 1284749"/>
                <a:gd name="connsiteX13" fmla="*/ 1485900 w 1565275"/>
                <a:gd name="connsiteY13" fmla="*/ 828976 h 1284749"/>
                <a:gd name="connsiteX14" fmla="*/ 1564481 w 1565275"/>
                <a:gd name="connsiteY14" fmla="*/ 905970 h 1284749"/>
                <a:gd name="connsiteX15" fmla="*/ 1517650 w 1565275"/>
                <a:gd name="connsiteY15" fmla="*/ 1090913 h 1284749"/>
                <a:gd name="connsiteX16" fmla="*/ 1565275 w 1565275"/>
                <a:gd name="connsiteY16" fmla="*/ 1131395 h 1284749"/>
                <a:gd name="connsiteX17" fmla="*/ 1425575 w 1565275"/>
                <a:gd name="connsiteY17" fmla="*/ 1125045 h 1284749"/>
                <a:gd name="connsiteX18" fmla="*/ 1458913 w 1565275"/>
                <a:gd name="connsiteY18" fmla="*/ 1220295 h 1284749"/>
                <a:gd name="connsiteX19" fmla="*/ 1298575 w 1565275"/>
                <a:gd name="connsiteY19" fmla="*/ 1194895 h 1284749"/>
                <a:gd name="connsiteX20" fmla="*/ 1322387 w 1565275"/>
                <a:gd name="connsiteY20" fmla="*/ 1278239 h 1284749"/>
                <a:gd name="connsiteX21" fmla="*/ 987425 w 1565275"/>
                <a:gd name="connsiteY21" fmla="*/ 1201245 h 1284749"/>
                <a:gd name="connsiteX22" fmla="*/ 955675 w 1565275"/>
                <a:gd name="connsiteY22" fmla="*/ 909145 h 1284749"/>
                <a:gd name="connsiteX23" fmla="*/ 587375 w 1565275"/>
                <a:gd name="connsiteY23" fmla="*/ 928195 h 1284749"/>
                <a:gd name="connsiteX24" fmla="*/ 561975 w 1565275"/>
                <a:gd name="connsiteY24" fmla="*/ 1207595 h 1284749"/>
                <a:gd name="connsiteX25" fmla="*/ 263525 w 1565275"/>
                <a:gd name="connsiteY25" fmla="*/ 1283795 h 1284749"/>
                <a:gd name="connsiteX26" fmla="*/ 282575 w 1565275"/>
                <a:gd name="connsiteY26" fmla="*/ 1188545 h 1284749"/>
                <a:gd name="connsiteX27" fmla="*/ 149225 w 1565275"/>
                <a:gd name="connsiteY27" fmla="*/ 1226645 h 1284749"/>
                <a:gd name="connsiteX28" fmla="*/ 149225 w 1565275"/>
                <a:gd name="connsiteY28" fmla="*/ 1125045 h 1284749"/>
                <a:gd name="connsiteX29" fmla="*/ 0 w 1565275"/>
                <a:gd name="connsiteY29" fmla="*/ 1133776 h 1284749"/>
                <a:gd name="connsiteX0" fmla="*/ 0 w 1565275"/>
                <a:gd name="connsiteY0" fmla="*/ 1133776 h 1289938"/>
                <a:gd name="connsiteX1" fmla="*/ 59532 w 1565275"/>
                <a:gd name="connsiteY1" fmla="*/ 1071070 h 1289938"/>
                <a:gd name="connsiteX2" fmla="*/ 21432 w 1565275"/>
                <a:gd name="connsiteY2" fmla="*/ 908351 h 1289938"/>
                <a:gd name="connsiteX3" fmla="*/ 85725 w 1565275"/>
                <a:gd name="connsiteY3" fmla="*/ 826595 h 1289938"/>
                <a:gd name="connsiteX4" fmla="*/ 79375 w 1565275"/>
                <a:gd name="connsiteY4" fmla="*/ 710708 h 1289938"/>
                <a:gd name="connsiteX5" fmla="*/ 180182 w 1565275"/>
                <a:gd name="connsiteY5" fmla="*/ 566245 h 1289938"/>
                <a:gd name="connsiteX6" fmla="*/ 210344 w 1565275"/>
                <a:gd name="connsiteY6" fmla="*/ 398764 h 1289938"/>
                <a:gd name="connsiteX7" fmla="*/ 307975 w 1565275"/>
                <a:gd name="connsiteY7" fmla="*/ 242395 h 1289938"/>
                <a:gd name="connsiteX8" fmla="*/ 657225 w 1565275"/>
                <a:gd name="connsiteY8" fmla="*/ 13795 h 1289938"/>
                <a:gd name="connsiteX9" fmla="*/ 1199356 w 1565275"/>
                <a:gd name="connsiteY9" fmla="*/ 179690 h 1289938"/>
                <a:gd name="connsiteX10" fmla="*/ 1381125 w 1565275"/>
                <a:gd name="connsiteY10" fmla="*/ 413845 h 1289938"/>
                <a:gd name="connsiteX11" fmla="*/ 1393825 w 1565275"/>
                <a:gd name="connsiteY11" fmla="*/ 572595 h 1289938"/>
                <a:gd name="connsiteX12" fmla="*/ 1495425 w 1565275"/>
                <a:gd name="connsiteY12" fmla="*/ 693245 h 1289938"/>
                <a:gd name="connsiteX13" fmla="*/ 1485900 w 1565275"/>
                <a:gd name="connsiteY13" fmla="*/ 828976 h 1289938"/>
                <a:gd name="connsiteX14" fmla="*/ 1564481 w 1565275"/>
                <a:gd name="connsiteY14" fmla="*/ 905970 h 1289938"/>
                <a:gd name="connsiteX15" fmla="*/ 1517650 w 1565275"/>
                <a:gd name="connsiteY15" fmla="*/ 1090913 h 1289938"/>
                <a:gd name="connsiteX16" fmla="*/ 1565275 w 1565275"/>
                <a:gd name="connsiteY16" fmla="*/ 1131395 h 1289938"/>
                <a:gd name="connsiteX17" fmla="*/ 1425575 w 1565275"/>
                <a:gd name="connsiteY17" fmla="*/ 1125045 h 1289938"/>
                <a:gd name="connsiteX18" fmla="*/ 1458913 w 1565275"/>
                <a:gd name="connsiteY18" fmla="*/ 1220295 h 1289938"/>
                <a:gd name="connsiteX19" fmla="*/ 1298575 w 1565275"/>
                <a:gd name="connsiteY19" fmla="*/ 1194895 h 1289938"/>
                <a:gd name="connsiteX20" fmla="*/ 1322387 w 1565275"/>
                <a:gd name="connsiteY20" fmla="*/ 1278239 h 1289938"/>
                <a:gd name="connsiteX21" fmla="*/ 987425 w 1565275"/>
                <a:gd name="connsiteY21" fmla="*/ 1201245 h 1289938"/>
                <a:gd name="connsiteX22" fmla="*/ 955675 w 1565275"/>
                <a:gd name="connsiteY22" fmla="*/ 909145 h 1289938"/>
                <a:gd name="connsiteX23" fmla="*/ 587375 w 1565275"/>
                <a:gd name="connsiteY23" fmla="*/ 928195 h 1289938"/>
                <a:gd name="connsiteX24" fmla="*/ 561975 w 1565275"/>
                <a:gd name="connsiteY24" fmla="*/ 1207595 h 1289938"/>
                <a:gd name="connsiteX25" fmla="*/ 263525 w 1565275"/>
                <a:gd name="connsiteY25" fmla="*/ 1283795 h 1289938"/>
                <a:gd name="connsiteX26" fmla="*/ 282575 w 1565275"/>
                <a:gd name="connsiteY26" fmla="*/ 1188545 h 1289938"/>
                <a:gd name="connsiteX27" fmla="*/ 149225 w 1565275"/>
                <a:gd name="connsiteY27" fmla="*/ 1226645 h 1289938"/>
                <a:gd name="connsiteX28" fmla="*/ 149225 w 1565275"/>
                <a:gd name="connsiteY28" fmla="*/ 1125045 h 1289938"/>
                <a:gd name="connsiteX29" fmla="*/ 0 w 1565275"/>
                <a:gd name="connsiteY29" fmla="*/ 1133776 h 1289938"/>
                <a:gd name="connsiteX0" fmla="*/ 0 w 1565275"/>
                <a:gd name="connsiteY0" fmla="*/ 1133776 h 1286577"/>
                <a:gd name="connsiteX1" fmla="*/ 59532 w 1565275"/>
                <a:gd name="connsiteY1" fmla="*/ 1071070 h 1286577"/>
                <a:gd name="connsiteX2" fmla="*/ 21432 w 1565275"/>
                <a:gd name="connsiteY2" fmla="*/ 908351 h 1286577"/>
                <a:gd name="connsiteX3" fmla="*/ 85725 w 1565275"/>
                <a:gd name="connsiteY3" fmla="*/ 826595 h 1286577"/>
                <a:gd name="connsiteX4" fmla="*/ 79375 w 1565275"/>
                <a:gd name="connsiteY4" fmla="*/ 710708 h 1286577"/>
                <a:gd name="connsiteX5" fmla="*/ 180182 w 1565275"/>
                <a:gd name="connsiteY5" fmla="*/ 566245 h 1286577"/>
                <a:gd name="connsiteX6" fmla="*/ 210344 w 1565275"/>
                <a:gd name="connsiteY6" fmla="*/ 398764 h 1286577"/>
                <a:gd name="connsiteX7" fmla="*/ 307975 w 1565275"/>
                <a:gd name="connsiteY7" fmla="*/ 242395 h 1286577"/>
                <a:gd name="connsiteX8" fmla="*/ 657225 w 1565275"/>
                <a:gd name="connsiteY8" fmla="*/ 13795 h 1286577"/>
                <a:gd name="connsiteX9" fmla="*/ 1199356 w 1565275"/>
                <a:gd name="connsiteY9" fmla="*/ 179690 h 1286577"/>
                <a:gd name="connsiteX10" fmla="*/ 1381125 w 1565275"/>
                <a:gd name="connsiteY10" fmla="*/ 413845 h 1286577"/>
                <a:gd name="connsiteX11" fmla="*/ 1393825 w 1565275"/>
                <a:gd name="connsiteY11" fmla="*/ 572595 h 1286577"/>
                <a:gd name="connsiteX12" fmla="*/ 1495425 w 1565275"/>
                <a:gd name="connsiteY12" fmla="*/ 693245 h 1286577"/>
                <a:gd name="connsiteX13" fmla="*/ 1485900 w 1565275"/>
                <a:gd name="connsiteY13" fmla="*/ 828976 h 1286577"/>
                <a:gd name="connsiteX14" fmla="*/ 1564481 w 1565275"/>
                <a:gd name="connsiteY14" fmla="*/ 905970 h 1286577"/>
                <a:gd name="connsiteX15" fmla="*/ 1517650 w 1565275"/>
                <a:gd name="connsiteY15" fmla="*/ 1090913 h 1286577"/>
                <a:gd name="connsiteX16" fmla="*/ 1565275 w 1565275"/>
                <a:gd name="connsiteY16" fmla="*/ 1131395 h 1286577"/>
                <a:gd name="connsiteX17" fmla="*/ 1425575 w 1565275"/>
                <a:gd name="connsiteY17" fmla="*/ 1125045 h 1286577"/>
                <a:gd name="connsiteX18" fmla="*/ 1458913 w 1565275"/>
                <a:gd name="connsiteY18" fmla="*/ 1220295 h 1286577"/>
                <a:gd name="connsiteX19" fmla="*/ 1298575 w 1565275"/>
                <a:gd name="connsiteY19" fmla="*/ 1194895 h 1286577"/>
                <a:gd name="connsiteX20" fmla="*/ 1322387 w 1565275"/>
                <a:gd name="connsiteY20" fmla="*/ 1278239 h 1286577"/>
                <a:gd name="connsiteX21" fmla="*/ 1016000 w 1565275"/>
                <a:gd name="connsiteY21" fmla="*/ 1146476 h 1286577"/>
                <a:gd name="connsiteX22" fmla="*/ 955675 w 1565275"/>
                <a:gd name="connsiteY22" fmla="*/ 909145 h 1286577"/>
                <a:gd name="connsiteX23" fmla="*/ 587375 w 1565275"/>
                <a:gd name="connsiteY23" fmla="*/ 928195 h 1286577"/>
                <a:gd name="connsiteX24" fmla="*/ 561975 w 1565275"/>
                <a:gd name="connsiteY24" fmla="*/ 1207595 h 1286577"/>
                <a:gd name="connsiteX25" fmla="*/ 263525 w 1565275"/>
                <a:gd name="connsiteY25" fmla="*/ 1283795 h 1286577"/>
                <a:gd name="connsiteX26" fmla="*/ 282575 w 1565275"/>
                <a:gd name="connsiteY26" fmla="*/ 1188545 h 1286577"/>
                <a:gd name="connsiteX27" fmla="*/ 149225 w 1565275"/>
                <a:gd name="connsiteY27" fmla="*/ 1226645 h 1286577"/>
                <a:gd name="connsiteX28" fmla="*/ 149225 w 1565275"/>
                <a:gd name="connsiteY28" fmla="*/ 1125045 h 1286577"/>
                <a:gd name="connsiteX29" fmla="*/ 0 w 1565275"/>
                <a:gd name="connsiteY29" fmla="*/ 1133776 h 1286577"/>
                <a:gd name="connsiteX0" fmla="*/ 0 w 1565275"/>
                <a:gd name="connsiteY0" fmla="*/ 1133776 h 1287909"/>
                <a:gd name="connsiteX1" fmla="*/ 59532 w 1565275"/>
                <a:gd name="connsiteY1" fmla="*/ 1071070 h 1287909"/>
                <a:gd name="connsiteX2" fmla="*/ 21432 w 1565275"/>
                <a:gd name="connsiteY2" fmla="*/ 908351 h 1287909"/>
                <a:gd name="connsiteX3" fmla="*/ 85725 w 1565275"/>
                <a:gd name="connsiteY3" fmla="*/ 826595 h 1287909"/>
                <a:gd name="connsiteX4" fmla="*/ 79375 w 1565275"/>
                <a:gd name="connsiteY4" fmla="*/ 710708 h 1287909"/>
                <a:gd name="connsiteX5" fmla="*/ 180182 w 1565275"/>
                <a:gd name="connsiteY5" fmla="*/ 566245 h 1287909"/>
                <a:gd name="connsiteX6" fmla="*/ 210344 w 1565275"/>
                <a:gd name="connsiteY6" fmla="*/ 398764 h 1287909"/>
                <a:gd name="connsiteX7" fmla="*/ 307975 w 1565275"/>
                <a:gd name="connsiteY7" fmla="*/ 242395 h 1287909"/>
                <a:gd name="connsiteX8" fmla="*/ 657225 w 1565275"/>
                <a:gd name="connsiteY8" fmla="*/ 13795 h 1287909"/>
                <a:gd name="connsiteX9" fmla="*/ 1199356 w 1565275"/>
                <a:gd name="connsiteY9" fmla="*/ 179690 h 1287909"/>
                <a:gd name="connsiteX10" fmla="*/ 1381125 w 1565275"/>
                <a:gd name="connsiteY10" fmla="*/ 413845 h 1287909"/>
                <a:gd name="connsiteX11" fmla="*/ 1393825 w 1565275"/>
                <a:gd name="connsiteY11" fmla="*/ 572595 h 1287909"/>
                <a:gd name="connsiteX12" fmla="*/ 1495425 w 1565275"/>
                <a:gd name="connsiteY12" fmla="*/ 693245 h 1287909"/>
                <a:gd name="connsiteX13" fmla="*/ 1485900 w 1565275"/>
                <a:gd name="connsiteY13" fmla="*/ 828976 h 1287909"/>
                <a:gd name="connsiteX14" fmla="*/ 1564481 w 1565275"/>
                <a:gd name="connsiteY14" fmla="*/ 905970 h 1287909"/>
                <a:gd name="connsiteX15" fmla="*/ 1517650 w 1565275"/>
                <a:gd name="connsiteY15" fmla="*/ 1090913 h 1287909"/>
                <a:gd name="connsiteX16" fmla="*/ 1565275 w 1565275"/>
                <a:gd name="connsiteY16" fmla="*/ 1131395 h 1287909"/>
                <a:gd name="connsiteX17" fmla="*/ 1425575 w 1565275"/>
                <a:gd name="connsiteY17" fmla="*/ 1125045 h 1287909"/>
                <a:gd name="connsiteX18" fmla="*/ 1458913 w 1565275"/>
                <a:gd name="connsiteY18" fmla="*/ 1220295 h 1287909"/>
                <a:gd name="connsiteX19" fmla="*/ 1298575 w 1565275"/>
                <a:gd name="connsiteY19" fmla="*/ 1194895 h 1287909"/>
                <a:gd name="connsiteX20" fmla="*/ 1322387 w 1565275"/>
                <a:gd name="connsiteY20" fmla="*/ 1278239 h 1287909"/>
                <a:gd name="connsiteX21" fmla="*/ 1006475 w 1565275"/>
                <a:gd name="connsiteY21" fmla="*/ 1172670 h 1287909"/>
                <a:gd name="connsiteX22" fmla="*/ 955675 w 1565275"/>
                <a:gd name="connsiteY22" fmla="*/ 909145 h 1287909"/>
                <a:gd name="connsiteX23" fmla="*/ 587375 w 1565275"/>
                <a:gd name="connsiteY23" fmla="*/ 928195 h 1287909"/>
                <a:gd name="connsiteX24" fmla="*/ 561975 w 1565275"/>
                <a:gd name="connsiteY24" fmla="*/ 1207595 h 1287909"/>
                <a:gd name="connsiteX25" fmla="*/ 263525 w 1565275"/>
                <a:gd name="connsiteY25" fmla="*/ 1283795 h 1287909"/>
                <a:gd name="connsiteX26" fmla="*/ 282575 w 1565275"/>
                <a:gd name="connsiteY26" fmla="*/ 1188545 h 1287909"/>
                <a:gd name="connsiteX27" fmla="*/ 149225 w 1565275"/>
                <a:gd name="connsiteY27" fmla="*/ 1226645 h 1287909"/>
                <a:gd name="connsiteX28" fmla="*/ 149225 w 1565275"/>
                <a:gd name="connsiteY28" fmla="*/ 1125045 h 1287909"/>
                <a:gd name="connsiteX29" fmla="*/ 0 w 1565275"/>
                <a:gd name="connsiteY29" fmla="*/ 1133776 h 1287909"/>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23094 w 1565275"/>
                <a:gd name="connsiteY23" fmla="*/ 916288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35782 w 1565275"/>
                <a:gd name="connsiteY24" fmla="*/ 1193307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5275" h="1294391">
                  <a:moveTo>
                    <a:pt x="0" y="1133776"/>
                  </a:moveTo>
                  <a:cubicBezTo>
                    <a:pt x="22225" y="1116049"/>
                    <a:pt x="34926" y="1088797"/>
                    <a:pt x="59532" y="1071070"/>
                  </a:cubicBezTo>
                  <a:cubicBezTo>
                    <a:pt x="63500" y="1011275"/>
                    <a:pt x="29370" y="961003"/>
                    <a:pt x="21432" y="908351"/>
                  </a:cubicBezTo>
                  <a:cubicBezTo>
                    <a:pt x="28575" y="864430"/>
                    <a:pt x="73819" y="863372"/>
                    <a:pt x="85725" y="826595"/>
                  </a:cubicBezTo>
                  <a:cubicBezTo>
                    <a:pt x="100277" y="797490"/>
                    <a:pt x="81492" y="744575"/>
                    <a:pt x="79375" y="710708"/>
                  </a:cubicBezTo>
                  <a:cubicBezTo>
                    <a:pt x="97102" y="650648"/>
                    <a:pt x="150549" y="614399"/>
                    <a:pt x="180182" y="566245"/>
                  </a:cubicBezTo>
                  <a:cubicBezTo>
                    <a:pt x="176742" y="504068"/>
                    <a:pt x="185209" y="441891"/>
                    <a:pt x="210344" y="398764"/>
                  </a:cubicBezTo>
                  <a:lnTo>
                    <a:pt x="307975" y="242395"/>
                  </a:lnTo>
                  <a:cubicBezTo>
                    <a:pt x="400579" y="140001"/>
                    <a:pt x="507471" y="54276"/>
                    <a:pt x="657225" y="13795"/>
                  </a:cubicBezTo>
                  <a:cubicBezTo>
                    <a:pt x="898260" y="-38063"/>
                    <a:pt x="1096433" y="64860"/>
                    <a:pt x="1199356" y="179690"/>
                  </a:cubicBezTo>
                  <a:cubicBezTo>
                    <a:pt x="1259946" y="257742"/>
                    <a:pt x="1318154" y="328650"/>
                    <a:pt x="1381125" y="413845"/>
                  </a:cubicBezTo>
                  <a:cubicBezTo>
                    <a:pt x="1373451" y="473906"/>
                    <a:pt x="1372923" y="529203"/>
                    <a:pt x="1393825" y="572595"/>
                  </a:cubicBezTo>
                  <a:cubicBezTo>
                    <a:pt x="1432454" y="622337"/>
                    <a:pt x="1442508" y="629215"/>
                    <a:pt x="1495425" y="693245"/>
                  </a:cubicBezTo>
                  <a:cubicBezTo>
                    <a:pt x="1501775" y="745633"/>
                    <a:pt x="1474787" y="771827"/>
                    <a:pt x="1485900" y="828976"/>
                  </a:cubicBezTo>
                  <a:cubicBezTo>
                    <a:pt x="1522412" y="851466"/>
                    <a:pt x="1549399" y="871574"/>
                    <a:pt x="1564481" y="905970"/>
                  </a:cubicBezTo>
                  <a:cubicBezTo>
                    <a:pt x="1561570" y="973968"/>
                    <a:pt x="1499130" y="1003865"/>
                    <a:pt x="1517650" y="1090913"/>
                  </a:cubicBezTo>
                  <a:cubicBezTo>
                    <a:pt x="1533525" y="1104407"/>
                    <a:pt x="1547018" y="1115520"/>
                    <a:pt x="1565275" y="1131395"/>
                  </a:cubicBezTo>
                  <a:cubicBezTo>
                    <a:pt x="1456795" y="1195953"/>
                    <a:pt x="1445947" y="1153357"/>
                    <a:pt x="1425575" y="1125045"/>
                  </a:cubicBezTo>
                  <a:cubicBezTo>
                    <a:pt x="1379537" y="1158382"/>
                    <a:pt x="1393032" y="1206007"/>
                    <a:pt x="1458913" y="1220295"/>
                  </a:cubicBezTo>
                  <a:cubicBezTo>
                    <a:pt x="1317360" y="1268978"/>
                    <a:pt x="1347259" y="1217650"/>
                    <a:pt x="1298575" y="1194895"/>
                  </a:cubicBezTo>
                  <a:cubicBezTo>
                    <a:pt x="1241426" y="1209977"/>
                    <a:pt x="1291431" y="1263158"/>
                    <a:pt x="1322387" y="1278239"/>
                  </a:cubicBezTo>
                  <a:cubicBezTo>
                    <a:pt x="1167871" y="1324011"/>
                    <a:pt x="1144322" y="1267391"/>
                    <a:pt x="1006475" y="1172670"/>
                  </a:cubicBezTo>
                  <a:cubicBezTo>
                    <a:pt x="951442" y="1089591"/>
                    <a:pt x="972608" y="996987"/>
                    <a:pt x="955675" y="909145"/>
                  </a:cubicBezTo>
                  <a:cubicBezTo>
                    <a:pt x="856721" y="967883"/>
                    <a:pt x="741098" y="943276"/>
                    <a:pt x="613568" y="923432"/>
                  </a:cubicBezTo>
                  <a:cubicBezTo>
                    <a:pt x="632089" y="1047522"/>
                    <a:pt x="607748" y="1116843"/>
                    <a:pt x="545307" y="1202832"/>
                  </a:cubicBezTo>
                  <a:cubicBezTo>
                    <a:pt x="463286" y="1251251"/>
                    <a:pt x="364596" y="1309195"/>
                    <a:pt x="263525" y="1283795"/>
                  </a:cubicBezTo>
                  <a:cubicBezTo>
                    <a:pt x="324645" y="1197277"/>
                    <a:pt x="295275" y="1220295"/>
                    <a:pt x="282575" y="1188545"/>
                  </a:cubicBezTo>
                  <a:cubicBezTo>
                    <a:pt x="247650" y="1239345"/>
                    <a:pt x="174624" y="1240139"/>
                    <a:pt x="113506" y="1229026"/>
                  </a:cubicBezTo>
                  <a:cubicBezTo>
                    <a:pt x="225424" y="1163412"/>
                    <a:pt x="146845" y="1143037"/>
                    <a:pt x="149225" y="1125045"/>
                  </a:cubicBezTo>
                  <a:cubicBezTo>
                    <a:pt x="102660" y="1192249"/>
                    <a:pt x="37042" y="1145153"/>
                    <a:pt x="0" y="1133776"/>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2" name="Freeform: Shape 59">
              <a:extLst>
                <a:ext uri="{FF2B5EF4-FFF2-40B4-BE49-F238E27FC236}">
                  <a16:creationId xmlns:a16="http://schemas.microsoft.com/office/drawing/2014/main" id="{DEF362AB-1E90-4C17-B8DD-64973F31E8A1}"/>
                </a:ext>
              </a:extLst>
            </p:cNvPr>
            <p:cNvSpPr/>
            <p:nvPr/>
          </p:nvSpPr>
          <p:spPr>
            <a:xfrm>
              <a:off x="877318" y="2631225"/>
              <a:ext cx="564626" cy="63949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13" name="Oval 12">
              <a:extLst>
                <a:ext uri="{FF2B5EF4-FFF2-40B4-BE49-F238E27FC236}">
                  <a16:creationId xmlns:a16="http://schemas.microsoft.com/office/drawing/2014/main" id="{1DC9ED1A-1809-42E8-A016-98DA1F8E46AC}"/>
                </a:ext>
              </a:extLst>
            </p:cNvPr>
            <p:cNvSpPr/>
            <p:nvPr/>
          </p:nvSpPr>
          <p:spPr>
            <a:xfrm>
              <a:off x="988936" y="1804363"/>
              <a:ext cx="253506" cy="443498"/>
            </a:xfrm>
            <a:prstGeom prst="ellipse">
              <a:avLst/>
            </a:pr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4" name="Oval 12">
              <a:extLst>
                <a:ext uri="{FF2B5EF4-FFF2-40B4-BE49-F238E27FC236}">
                  <a16:creationId xmlns:a16="http://schemas.microsoft.com/office/drawing/2014/main" id="{BEDD70CF-8E10-4716-AFAB-A9F7B6978B39}"/>
                </a:ext>
              </a:extLst>
            </p:cNvPr>
            <p:cNvSpPr/>
            <p:nvPr/>
          </p:nvSpPr>
          <p:spPr>
            <a:xfrm>
              <a:off x="542718" y="761587"/>
              <a:ext cx="1225399" cy="115078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99" h="1150788">
                  <a:moveTo>
                    <a:pt x="24311" y="575394"/>
                  </a:moveTo>
                  <a:cubicBezTo>
                    <a:pt x="-102689" y="321113"/>
                    <a:pt x="293184" y="0"/>
                    <a:pt x="624855" y="0"/>
                  </a:cubicBezTo>
                  <a:cubicBezTo>
                    <a:pt x="956526" y="0"/>
                    <a:pt x="1225399" y="257613"/>
                    <a:pt x="1225399" y="575394"/>
                  </a:cubicBezTo>
                  <a:cubicBezTo>
                    <a:pt x="1047599" y="963025"/>
                    <a:pt x="956526" y="1150788"/>
                    <a:pt x="624855" y="1150788"/>
                  </a:cubicBezTo>
                  <a:cubicBezTo>
                    <a:pt x="293184" y="1150788"/>
                    <a:pt x="151311" y="829675"/>
                    <a:pt x="24311" y="575394"/>
                  </a:cubicBezTo>
                  <a:close/>
                </a:path>
              </a:pathLst>
            </a:custGeom>
            <a:solidFill>
              <a:srgbClr val="FBB261"/>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nvGrpSpPr>
            <p:cNvPr id="15" name="Group 14">
              <a:extLst>
                <a:ext uri="{FF2B5EF4-FFF2-40B4-BE49-F238E27FC236}">
                  <a16:creationId xmlns:a16="http://schemas.microsoft.com/office/drawing/2014/main" id="{77E45F8A-D811-4F66-8B02-F83481101CAB}"/>
                </a:ext>
              </a:extLst>
            </p:cNvPr>
            <p:cNvGrpSpPr/>
            <p:nvPr/>
          </p:nvGrpSpPr>
          <p:grpSpPr>
            <a:xfrm rot="1705800" flipH="1">
              <a:off x="1211625" y="1200207"/>
              <a:ext cx="306078" cy="197251"/>
              <a:chOff x="5136060" y="1710152"/>
              <a:chExt cx="538831" cy="347248"/>
            </a:xfrm>
          </p:grpSpPr>
          <p:sp>
            <p:nvSpPr>
              <p:cNvPr id="39" name="Oval 5">
                <a:extLst>
                  <a:ext uri="{FF2B5EF4-FFF2-40B4-BE49-F238E27FC236}">
                    <a16:creationId xmlns:a16="http://schemas.microsoft.com/office/drawing/2014/main" id="{04973CF0-62E0-465B-995A-4634AB98CAB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40" name="Group 39">
                <a:extLst>
                  <a:ext uri="{FF2B5EF4-FFF2-40B4-BE49-F238E27FC236}">
                    <a16:creationId xmlns:a16="http://schemas.microsoft.com/office/drawing/2014/main" id="{22C8DB2B-6C8D-4500-AC51-4637DE3F5481}"/>
                  </a:ext>
                </a:extLst>
              </p:cNvPr>
              <p:cNvGrpSpPr/>
              <p:nvPr/>
            </p:nvGrpSpPr>
            <p:grpSpPr>
              <a:xfrm rot="20545732">
                <a:off x="5242936" y="1710152"/>
                <a:ext cx="85726" cy="45719"/>
                <a:chOff x="5293988" y="1700325"/>
                <a:chExt cx="85726" cy="42639"/>
              </a:xfrm>
            </p:grpSpPr>
            <p:cxnSp>
              <p:nvCxnSpPr>
                <p:cNvPr id="46" name="Straight Connector 45">
                  <a:extLst>
                    <a:ext uri="{FF2B5EF4-FFF2-40B4-BE49-F238E27FC236}">
                      <a16:creationId xmlns:a16="http://schemas.microsoft.com/office/drawing/2014/main" id="{C8A3687E-8B93-429E-B58B-159E617D0263}"/>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522147-8771-4FB7-B926-94ADD8C87DD3}"/>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93A8E22-1AF9-44D6-BDE4-406E2A565384}"/>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41" name="Oval 4">
                <a:extLst>
                  <a:ext uri="{FF2B5EF4-FFF2-40B4-BE49-F238E27FC236}">
                    <a16:creationId xmlns:a16="http://schemas.microsoft.com/office/drawing/2014/main" id="{30662F21-0834-4F03-9B34-A86D9CF3287F}"/>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2" name="Oval 41">
                <a:extLst>
                  <a:ext uri="{FF2B5EF4-FFF2-40B4-BE49-F238E27FC236}">
                    <a16:creationId xmlns:a16="http://schemas.microsoft.com/office/drawing/2014/main" id="{11F5871F-704B-47D5-8273-A2DF759560CE}"/>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3" name="Oval 42">
                <a:extLst>
                  <a:ext uri="{FF2B5EF4-FFF2-40B4-BE49-F238E27FC236}">
                    <a16:creationId xmlns:a16="http://schemas.microsoft.com/office/drawing/2014/main" id="{A29F49EF-0F33-4C6D-8449-0D069B35626A}"/>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44" name="Oval 43">
                <a:extLst>
                  <a:ext uri="{FF2B5EF4-FFF2-40B4-BE49-F238E27FC236}">
                    <a16:creationId xmlns:a16="http://schemas.microsoft.com/office/drawing/2014/main" id="{697B71FE-052F-45BE-A2C3-8BAA6A35D8A8}"/>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5" name="Oval 44">
                <a:extLst>
                  <a:ext uri="{FF2B5EF4-FFF2-40B4-BE49-F238E27FC236}">
                    <a16:creationId xmlns:a16="http://schemas.microsoft.com/office/drawing/2014/main" id="{0F85FA55-CBC5-4386-A2C1-A067D586CF89}"/>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nvGrpSpPr>
            <p:cNvPr id="16" name="Group 15">
              <a:extLst>
                <a:ext uri="{FF2B5EF4-FFF2-40B4-BE49-F238E27FC236}">
                  <a16:creationId xmlns:a16="http://schemas.microsoft.com/office/drawing/2014/main" id="{A8924B49-8539-49DD-8676-7167704DFD39}"/>
                </a:ext>
              </a:extLst>
            </p:cNvPr>
            <p:cNvGrpSpPr/>
            <p:nvPr/>
          </p:nvGrpSpPr>
          <p:grpSpPr>
            <a:xfrm>
              <a:off x="1016556" y="1601422"/>
              <a:ext cx="306685" cy="217634"/>
              <a:chOff x="2751023" y="2876401"/>
              <a:chExt cx="306685" cy="217634"/>
            </a:xfrm>
          </p:grpSpPr>
          <p:sp>
            <p:nvSpPr>
              <p:cNvPr id="37" name="Chord 14349">
                <a:extLst>
                  <a:ext uri="{FF2B5EF4-FFF2-40B4-BE49-F238E27FC236}">
                    <a16:creationId xmlns:a16="http://schemas.microsoft.com/office/drawing/2014/main" id="{33D04878-EE1D-4023-A572-C5F5F069964E}"/>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38" name="Chord 14349">
                <a:extLst>
                  <a:ext uri="{FF2B5EF4-FFF2-40B4-BE49-F238E27FC236}">
                    <a16:creationId xmlns:a16="http://schemas.microsoft.com/office/drawing/2014/main" id="{A9DAB361-C91F-480E-84CB-F69021B11BEE}"/>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sp>
          <p:nvSpPr>
            <p:cNvPr id="17" name="Freeform: Shape 64">
              <a:extLst>
                <a:ext uri="{FF2B5EF4-FFF2-40B4-BE49-F238E27FC236}">
                  <a16:creationId xmlns:a16="http://schemas.microsoft.com/office/drawing/2014/main" id="{15B8437C-0A51-411E-9C62-380C32E9171B}"/>
                </a:ext>
              </a:extLst>
            </p:cNvPr>
            <p:cNvSpPr/>
            <p:nvPr/>
          </p:nvSpPr>
          <p:spPr>
            <a:xfrm rot="21405408" flipH="1">
              <a:off x="464113" y="2580445"/>
              <a:ext cx="164086" cy="17034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18" name="Freeform: Shape 65">
              <a:extLst>
                <a:ext uri="{FF2B5EF4-FFF2-40B4-BE49-F238E27FC236}">
                  <a16:creationId xmlns:a16="http://schemas.microsoft.com/office/drawing/2014/main" id="{16E8EE2F-C5B4-4B12-B07D-3F50618826B7}"/>
                </a:ext>
              </a:extLst>
            </p:cNvPr>
            <p:cNvSpPr/>
            <p:nvPr/>
          </p:nvSpPr>
          <p:spPr>
            <a:xfrm>
              <a:off x="1114124" y="1476359"/>
              <a:ext cx="100161" cy="86715"/>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9" name="Freeform: Shape 66">
              <a:extLst>
                <a:ext uri="{FF2B5EF4-FFF2-40B4-BE49-F238E27FC236}">
                  <a16:creationId xmlns:a16="http://schemas.microsoft.com/office/drawing/2014/main" id="{0224B91F-C786-4CCF-8A3F-10BC018E99D5}"/>
                </a:ext>
              </a:extLst>
            </p:cNvPr>
            <p:cNvSpPr/>
            <p:nvPr/>
          </p:nvSpPr>
          <p:spPr>
            <a:xfrm rot="257362">
              <a:off x="1555632" y="2623030"/>
              <a:ext cx="167426" cy="17381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20" name="Freeform: Shape 67">
              <a:extLst>
                <a:ext uri="{FF2B5EF4-FFF2-40B4-BE49-F238E27FC236}">
                  <a16:creationId xmlns:a16="http://schemas.microsoft.com/office/drawing/2014/main" id="{6325E011-ABEE-4DC8-BCC1-EFDC6081E592}"/>
                </a:ext>
              </a:extLst>
            </p:cNvPr>
            <p:cNvSpPr/>
            <p:nvPr/>
          </p:nvSpPr>
          <p:spPr>
            <a:xfrm>
              <a:off x="1316439" y="1957536"/>
              <a:ext cx="326230" cy="72866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1" name="Freeform: Shape 68">
              <a:extLst>
                <a:ext uri="{FF2B5EF4-FFF2-40B4-BE49-F238E27FC236}">
                  <a16:creationId xmlns:a16="http://schemas.microsoft.com/office/drawing/2014/main" id="{B9B16A9D-EFDA-4BD3-B54C-5DA1E13BEB49}"/>
                </a:ext>
              </a:extLst>
            </p:cNvPr>
            <p:cNvSpPr/>
            <p:nvPr/>
          </p:nvSpPr>
          <p:spPr>
            <a:xfrm>
              <a:off x="989712" y="1899130"/>
              <a:ext cx="144463" cy="11430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22" name="Freeform: Shape 69">
              <a:extLst>
                <a:ext uri="{FF2B5EF4-FFF2-40B4-BE49-F238E27FC236}">
                  <a16:creationId xmlns:a16="http://schemas.microsoft.com/office/drawing/2014/main" id="{05C04759-6983-41AA-A985-AE8F0832CBBA}"/>
                </a:ext>
              </a:extLst>
            </p:cNvPr>
            <p:cNvSpPr/>
            <p:nvPr/>
          </p:nvSpPr>
          <p:spPr>
            <a:xfrm>
              <a:off x="537521" y="1906709"/>
              <a:ext cx="904600" cy="776288"/>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3" name="Freeform: Shape 86">
              <a:extLst>
                <a:ext uri="{FF2B5EF4-FFF2-40B4-BE49-F238E27FC236}">
                  <a16:creationId xmlns:a16="http://schemas.microsoft.com/office/drawing/2014/main" id="{EB134031-4888-4C74-9E89-C553B70CF4E2}"/>
                </a:ext>
              </a:extLst>
            </p:cNvPr>
            <p:cNvSpPr/>
            <p:nvPr/>
          </p:nvSpPr>
          <p:spPr>
            <a:xfrm>
              <a:off x="871940" y="3668117"/>
              <a:ext cx="294667"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4" name="Freeform: Shape 84">
              <a:extLst>
                <a:ext uri="{FF2B5EF4-FFF2-40B4-BE49-F238E27FC236}">
                  <a16:creationId xmlns:a16="http://schemas.microsoft.com/office/drawing/2014/main" id="{9ED9CAB3-4620-41BC-8395-AF5467D553C5}"/>
                </a:ext>
              </a:extLst>
            </p:cNvPr>
            <p:cNvSpPr/>
            <p:nvPr/>
          </p:nvSpPr>
          <p:spPr>
            <a:xfrm rot="20977034">
              <a:off x="1227831" y="3661351"/>
              <a:ext cx="294667"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25" name="Freeform: Shape 72">
              <a:extLst>
                <a:ext uri="{FF2B5EF4-FFF2-40B4-BE49-F238E27FC236}">
                  <a16:creationId xmlns:a16="http://schemas.microsoft.com/office/drawing/2014/main" id="{EF1A74BB-F2A0-42B6-BEF8-E7EAA84CF947}"/>
                </a:ext>
              </a:extLst>
            </p:cNvPr>
            <p:cNvSpPr/>
            <p:nvPr/>
          </p:nvSpPr>
          <p:spPr>
            <a:xfrm>
              <a:off x="492839" y="706920"/>
              <a:ext cx="1359779" cy="778705"/>
            </a:xfrm>
            <a:custGeom>
              <a:avLst/>
              <a:gdLst>
                <a:gd name="connsiteX0" fmla="*/ 204787 w 402431"/>
                <a:gd name="connsiteY0" fmla="*/ 52388 h 161925"/>
                <a:gd name="connsiteX1" fmla="*/ 347662 w 402431"/>
                <a:gd name="connsiteY1" fmla="*/ 150019 h 161925"/>
                <a:gd name="connsiteX2" fmla="*/ 402431 w 402431"/>
                <a:gd name="connsiteY2" fmla="*/ 140494 h 161925"/>
                <a:gd name="connsiteX3" fmla="*/ 328612 w 402431"/>
                <a:gd name="connsiteY3" fmla="*/ 9525 h 161925"/>
                <a:gd name="connsiteX4" fmla="*/ 195262 w 402431"/>
                <a:gd name="connsiteY4" fmla="*/ 0 h 161925"/>
                <a:gd name="connsiteX5" fmla="*/ 59531 w 402431"/>
                <a:gd name="connsiteY5" fmla="*/ 33338 h 161925"/>
                <a:gd name="connsiteX6" fmla="*/ 0 w 402431"/>
                <a:gd name="connsiteY6" fmla="*/ 150019 h 161925"/>
                <a:gd name="connsiteX7" fmla="*/ 76200 w 402431"/>
                <a:gd name="connsiteY7" fmla="*/ 161925 h 161925"/>
                <a:gd name="connsiteX8" fmla="*/ 204787 w 402431"/>
                <a:gd name="connsiteY8" fmla="*/ 52388 h 161925"/>
                <a:gd name="connsiteX0" fmla="*/ 204787 w 402431"/>
                <a:gd name="connsiteY0" fmla="*/ 42863 h 152400"/>
                <a:gd name="connsiteX1" fmla="*/ 347662 w 402431"/>
                <a:gd name="connsiteY1" fmla="*/ 140494 h 152400"/>
                <a:gd name="connsiteX2" fmla="*/ 402431 w 402431"/>
                <a:gd name="connsiteY2" fmla="*/ 130969 h 152400"/>
                <a:gd name="connsiteX3" fmla="*/ 328612 w 402431"/>
                <a:gd name="connsiteY3" fmla="*/ 0 h 152400"/>
                <a:gd name="connsiteX4" fmla="*/ 204787 w 402431"/>
                <a:gd name="connsiteY4" fmla="*/ 7144 h 152400"/>
                <a:gd name="connsiteX5" fmla="*/ 59531 w 402431"/>
                <a:gd name="connsiteY5" fmla="*/ 23813 h 152400"/>
                <a:gd name="connsiteX6" fmla="*/ 0 w 402431"/>
                <a:gd name="connsiteY6" fmla="*/ 140494 h 152400"/>
                <a:gd name="connsiteX7" fmla="*/ 76200 w 402431"/>
                <a:gd name="connsiteY7" fmla="*/ 152400 h 152400"/>
                <a:gd name="connsiteX8" fmla="*/ 204787 w 402431"/>
                <a:gd name="connsiteY8" fmla="*/ 42863 h 152400"/>
                <a:gd name="connsiteX0" fmla="*/ 204787 w 402431"/>
                <a:gd name="connsiteY0" fmla="*/ 45244 h 154781"/>
                <a:gd name="connsiteX1" fmla="*/ 347662 w 402431"/>
                <a:gd name="connsiteY1" fmla="*/ 142875 h 154781"/>
                <a:gd name="connsiteX2" fmla="*/ 402431 w 402431"/>
                <a:gd name="connsiteY2" fmla="*/ 133350 h 154781"/>
                <a:gd name="connsiteX3" fmla="*/ 328612 w 402431"/>
                <a:gd name="connsiteY3" fmla="*/ 2381 h 154781"/>
                <a:gd name="connsiteX4" fmla="*/ 204787 w 402431"/>
                <a:gd name="connsiteY4" fmla="*/ 0 h 154781"/>
                <a:gd name="connsiteX5" fmla="*/ 59531 w 402431"/>
                <a:gd name="connsiteY5" fmla="*/ 26194 h 154781"/>
                <a:gd name="connsiteX6" fmla="*/ 0 w 402431"/>
                <a:gd name="connsiteY6" fmla="*/ 142875 h 154781"/>
                <a:gd name="connsiteX7" fmla="*/ 76200 w 402431"/>
                <a:gd name="connsiteY7" fmla="*/ 154781 h 154781"/>
                <a:gd name="connsiteX8" fmla="*/ 204787 w 402431"/>
                <a:gd name="connsiteY8" fmla="*/ 45244 h 154781"/>
                <a:gd name="connsiteX0" fmla="*/ 204787 w 402431"/>
                <a:gd name="connsiteY0" fmla="*/ 51916 h 161453"/>
                <a:gd name="connsiteX1" fmla="*/ 347662 w 402431"/>
                <a:gd name="connsiteY1" fmla="*/ 149547 h 161453"/>
                <a:gd name="connsiteX2" fmla="*/ 402431 w 402431"/>
                <a:gd name="connsiteY2" fmla="*/ 140022 h 161453"/>
                <a:gd name="connsiteX3" fmla="*/ 328612 w 402431"/>
                <a:gd name="connsiteY3" fmla="*/ 9053 h 161453"/>
                <a:gd name="connsiteX4" fmla="*/ 204787 w 402431"/>
                <a:gd name="connsiteY4" fmla="*/ 6672 h 161453"/>
                <a:gd name="connsiteX5" fmla="*/ 59531 w 402431"/>
                <a:gd name="connsiteY5" fmla="*/ 32866 h 161453"/>
                <a:gd name="connsiteX6" fmla="*/ 0 w 402431"/>
                <a:gd name="connsiteY6" fmla="*/ 149547 h 161453"/>
                <a:gd name="connsiteX7" fmla="*/ 76200 w 402431"/>
                <a:gd name="connsiteY7" fmla="*/ 161453 h 161453"/>
                <a:gd name="connsiteX8" fmla="*/ 204787 w 402431"/>
                <a:gd name="connsiteY8" fmla="*/ 51916 h 161453"/>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183356 w 381000"/>
                <a:gd name="connsiteY0" fmla="*/ 53815 h 158590"/>
                <a:gd name="connsiteX1" fmla="*/ 319088 w 381000"/>
                <a:gd name="connsiteY1" fmla="*/ 151446 h 158590"/>
                <a:gd name="connsiteX2" fmla="*/ 381000 w 381000"/>
                <a:gd name="connsiteY2" fmla="*/ 141921 h 158590"/>
                <a:gd name="connsiteX3" fmla="*/ 307181 w 381000"/>
                <a:gd name="connsiteY3" fmla="*/ 10952 h 158590"/>
                <a:gd name="connsiteX4" fmla="*/ 183356 w 381000"/>
                <a:gd name="connsiteY4" fmla="*/ 8571 h 158590"/>
                <a:gd name="connsiteX5" fmla="*/ 38100 w 381000"/>
                <a:gd name="connsiteY5" fmla="*/ 34765 h 158590"/>
                <a:gd name="connsiteX6" fmla="*/ 0 w 381000"/>
                <a:gd name="connsiteY6" fmla="*/ 151446 h 158590"/>
                <a:gd name="connsiteX7" fmla="*/ 47625 w 381000"/>
                <a:gd name="connsiteY7" fmla="*/ 158590 h 158590"/>
                <a:gd name="connsiteX8" fmla="*/ 183356 w 381000"/>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735 h 158510"/>
                <a:gd name="connsiteX1" fmla="*/ 333375 w 395287"/>
                <a:gd name="connsiteY1" fmla="*/ 151366 h 158510"/>
                <a:gd name="connsiteX2" fmla="*/ 395287 w 395287"/>
                <a:gd name="connsiteY2" fmla="*/ 141841 h 158510"/>
                <a:gd name="connsiteX3" fmla="*/ 321468 w 395287"/>
                <a:gd name="connsiteY3" fmla="*/ 10872 h 158510"/>
                <a:gd name="connsiteX4" fmla="*/ 197643 w 395287"/>
                <a:gd name="connsiteY4" fmla="*/ 8491 h 158510"/>
                <a:gd name="connsiteX5" fmla="*/ 56176 w 395287"/>
                <a:gd name="connsiteY5" fmla="*/ 38780 h 158510"/>
                <a:gd name="connsiteX6" fmla="*/ 0 w 395287"/>
                <a:gd name="connsiteY6" fmla="*/ 146603 h 158510"/>
                <a:gd name="connsiteX7" fmla="*/ 61912 w 395287"/>
                <a:gd name="connsiteY7" fmla="*/ 158510 h 158510"/>
                <a:gd name="connsiteX8" fmla="*/ 197643 w 395287"/>
                <a:gd name="connsiteY8" fmla="*/ 53735 h 158510"/>
                <a:gd name="connsiteX0" fmla="*/ 197643 w 395287"/>
                <a:gd name="connsiteY0" fmla="*/ 55181 h 159956"/>
                <a:gd name="connsiteX1" fmla="*/ 333375 w 395287"/>
                <a:gd name="connsiteY1" fmla="*/ 152812 h 159956"/>
                <a:gd name="connsiteX2" fmla="*/ 395287 w 395287"/>
                <a:gd name="connsiteY2" fmla="*/ 143287 h 159956"/>
                <a:gd name="connsiteX3" fmla="*/ 321468 w 395287"/>
                <a:gd name="connsiteY3" fmla="*/ 12318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405707"/>
                <a:gd name="connsiteY0" fmla="*/ 55181 h 159956"/>
                <a:gd name="connsiteX1" fmla="*/ 333375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60833"/>
                <a:gd name="connsiteX1" fmla="*/ 344743 w 405707"/>
                <a:gd name="connsiteY1" fmla="*/ 152812 h 160833"/>
                <a:gd name="connsiteX2" fmla="*/ 405707 w 405707"/>
                <a:gd name="connsiteY2" fmla="*/ 141922 h 160833"/>
                <a:gd name="connsiteX3" fmla="*/ 314837 w 405707"/>
                <a:gd name="connsiteY3" fmla="*/ 21873 h 160833"/>
                <a:gd name="connsiteX4" fmla="*/ 197643 w 405707"/>
                <a:gd name="connsiteY4" fmla="*/ 9937 h 160833"/>
                <a:gd name="connsiteX5" fmla="*/ 56176 w 405707"/>
                <a:gd name="connsiteY5" fmla="*/ 40226 h 160833"/>
                <a:gd name="connsiteX6" fmla="*/ 0 w 405707"/>
                <a:gd name="connsiteY6" fmla="*/ 148049 h 160833"/>
                <a:gd name="connsiteX7" fmla="*/ 61912 w 405707"/>
                <a:gd name="connsiteY7" fmla="*/ 159956 h 160833"/>
                <a:gd name="connsiteX8" fmla="*/ 197643 w 405707"/>
                <a:gd name="connsiteY8" fmla="*/ 55181 h 160833"/>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2493"/>
                <a:gd name="connsiteX1" fmla="*/ 344743 w 405707"/>
                <a:gd name="connsiteY1" fmla="*/ 15281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61794 w 405707"/>
                <a:gd name="connsiteY1" fmla="*/ 14735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48532 w 405707"/>
                <a:gd name="connsiteY1" fmla="*/ 156907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07" h="167385">
                  <a:moveTo>
                    <a:pt x="197643" y="55181"/>
                  </a:moveTo>
                  <a:cubicBezTo>
                    <a:pt x="258095" y="69677"/>
                    <a:pt x="315116" y="81499"/>
                    <a:pt x="348532" y="156907"/>
                  </a:cubicBezTo>
                  <a:cubicBezTo>
                    <a:pt x="371695" y="144405"/>
                    <a:pt x="385386" y="145552"/>
                    <a:pt x="405707" y="141922"/>
                  </a:cubicBezTo>
                  <a:cubicBezTo>
                    <a:pt x="404913" y="98266"/>
                    <a:pt x="356546" y="55655"/>
                    <a:pt x="314837" y="21873"/>
                  </a:cubicBezTo>
                  <a:cubicBezTo>
                    <a:pt x="268773" y="-381"/>
                    <a:pt x="248443" y="-1175"/>
                    <a:pt x="197643" y="9937"/>
                  </a:cubicBezTo>
                  <a:cubicBezTo>
                    <a:pt x="149224" y="-12289"/>
                    <a:pt x="88466" y="4922"/>
                    <a:pt x="56176" y="40226"/>
                  </a:cubicBezTo>
                  <a:cubicBezTo>
                    <a:pt x="29701" y="77755"/>
                    <a:pt x="17464" y="87724"/>
                    <a:pt x="0" y="148049"/>
                  </a:cubicBezTo>
                  <a:cubicBezTo>
                    <a:pt x="20637" y="152018"/>
                    <a:pt x="17593" y="175096"/>
                    <a:pt x="60965" y="164734"/>
                  </a:cubicBezTo>
                  <a:cubicBezTo>
                    <a:pt x="74188" y="116256"/>
                    <a:pt x="128152" y="81121"/>
                    <a:pt x="197643" y="55181"/>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26" name="Group 25">
              <a:extLst>
                <a:ext uri="{FF2B5EF4-FFF2-40B4-BE49-F238E27FC236}">
                  <a16:creationId xmlns:a16="http://schemas.microsoft.com/office/drawing/2014/main" id="{7015087E-921A-44CC-8088-70D88BC75F6B}"/>
                </a:ext>
              </a:extLst>
            </p:cNvPr>
            <p:cNvGrpSpPr/>
            <p:nvPr/>
          </p:nvGrpSpPr>
          <p:grpSpPr>
            <a:xfrm rot="19720146">
              <a:off x="824191" y="1196059"/>
              <a:ext cx="306078" cy="197251"/>
              <a:chOff x="5136060" y="1710152"/>
              <a:chExt cx="538831" cy="347248"/>
            </a:xfrm>
          </p:grpSpPr>
          <p:sp>
            <p:nvSpPr>
              <p:cNvPr id="27" name="Oval 5">
                <a:extLst>
                  <a:ext uri="{FF2B5EF4-FFF2-40B4-BE49-F238E27FC236}">
                    <a16:creationId xmlns:a16="http://schemas.microsoft.com/office/drawing/2014/main" id="{BB2F21B0-3857-461A-9BA0-EF103F8E0B5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28" name="Group 27">
                <a:extLst>
                  <a:ext uri="{FF2B5EF4-FFF2-40B4-BE49-F238E27FC236}">
                    <a16:creationId xmlns:a16="http://schemas.microsoft.com/office/drawing/2014/main" id="{5B949E37-6429-44CF-8CD6-CEAA2A61C84D}"/>
                  </a:ext>
                </a:extLst>
              </p:cNvPr>
              <p:cNvGrpSpPr/>
              <p:nvPr/>
            </p:nvGrpSpPr>
            <p:grpSpPr>
              <a:xfrm rot="20545732">
                <a:off x="5242936" y="1710152"/>
                <a:ext cx="85726" cy="45719"/>
                <a:chOff x="5293988" y="1700325"/>
                <a:chExt cx="85726" cy="42639"/>
              </a:xfrm>
            </p:grpSpPr>
            <p:cxnSp>
              <p:nvCxnSpPr>
                <p:cNvPr id="34" name="Straight Connector 33">
                  <a:extLst>
                    <a:ext uri="{FF2B5EF4-FFF2-40B4-BE49-F238E27FC236}">
                      <a16:creationId xmlns:a16="http://schemas.microsoft.com/office/drawing/2014/main" id="{4A260036-2A3F-4847-BFD4-50DF691C806B}"/>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ACD987-4721-4349-A0DA-8D66F0CA455C}"/>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21ADCB-9A37-433E-8BF5-0EBA7DCC2992}"/>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29" name="Oval 4">
                <a:extLst>
                  <a:ext uri="{FF2B5EF4-FFF2-40B4-BE49-F238E27FC236}">
                    <a16:creationId xmlns:a16="http://schemas.microsoft.com/office/drawing/2014/main" id="{55E02ECF-ADE2-4F84-995C-6AFCFDB46B5E}"/>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0" name="Oval 29">
                <a:extLst>
                  <a:ext uri="{FF2B5EF4-FFF2-40B4-BE49-F238E27FC236}">
                    <a16:creationId xmlns:a16="http://schemas.microsoft.com/office/drawing/2014/main" id="{8957B88B-C987-4417-8883-8799791DF4A1}"/>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1" name="Oval 30">
                <a:extLst>
                  <a:ext uri="{FF2B5EF4-FFF2-40B4-BE49-F238E27FC236}">
                    <a16:creationId xmlns:a16="http://schemas.microsoft.com/office/drawing/2014/main" id="{BFCE1C4A-C477-4BA7-8E63-05320E1C0A4C}"/>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32" name="Oval 31">
                <a:extLst>
                  <a:ext uri="{FF2B5EF4-FFF2-40B4-BE49-F238E27FC236}">
                    <a16:creationId xmlns:a16="http://schemas.microsoft.com/office/drawing/2014/main" id="{1EDD840F-AF43-4FF4-A302-9B45C529656B}"/>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3" name="Oval 32">
                <a:extLst>
                  <a:ext uri="{FF2B5EF4-FFF2-40B4-BE49-F238E27FC236}">
                    <a16:creationId xmlns:a16="http://schemas.microsoft.com/office/drawing/2014/main" id="{F4E6B3E7-67D8-4575-B316-7319D2A2D8E0}"/>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spTree>
    <p:extLst>
      <p:ext uri="{BB962C8B-B14F-4D97-AF65-F5344CB8AC3E}">
        <p14:creationId xmlns:p14="http://schemas.microsoft.com/office/powerpoint/2010/main" val="28965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b="1" dirty="0"/>
              <a:t>Self-Assessment</a:t>
            </a:r>
            <a:endParaRPr lang="en-US" altLang="en-US" dirty="0"/>
          </a:p>
        </p:txBody>
      </p:sp>
      <p:sp>
        <p:nvSpPr>
          <p:cNvPr id="44035" name="Content Placeholder 2"/>
          <p:cNvSpPr>
            <a:spLocks noGrp="1"/>
          </p:cNvSpPr>
          <p:nvPr>
            <p:ph idx="1"/>
          </p:nvPr>
        </p:nvSpPr>
        <p:spPr>
          <a:xfrm>
            <a:off x="457200" y="3342800"/>
            <a:ext cx="5540645" cy="1905296"/>
          </a:xfrm>
        </p:spPr>
        <p:txBody>
          <a:bodyPr/>
          <a:lstStyle/>
          <a:p>
            <a:pPr indent="-560387">
              <a:spcBef>
                <a:spcPct val="0"/>
              </a:spcBef>
              <a:spcAft>
                <a:spcPts val="600"/>
              </a:spcAft>
            </a:pPr>
            <a:r>
              <a:rPr lang="en-US" altLang="en-US" dirty="0"/>
              <a:t>Conducting a daily self-assessment will continuously guide you to develop your customer service skills.</a:t>
            </a:r>
          </a:p>
          <a:p>
            <a:pPr>
              <a:spcBef>
                <a:spcPts val="0"/>
              </a:spcBef>
              <a:defRPr/>
            </a:pPr>
            <a:endParaRPr lang="en-US" altLang="en-US" sz="2600" dirty="0">
              <a:solidFill>
                <a:srgbClr val="000000"/>
              </a:solidFill>
            </a:endParaRP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grpSp>
        <p:nvGrpSpPr>
          <p:cNvPr id="49" name="Group 48">
            <a:extLst>
              <a:ext uri="{FF2B5EF4-FFF2-40B4-BE49-F238E27FC236}">
                <a16:creationId xmlns:a16="http://schemas.microsoft.com/office/drawing/2014/main" id="{C52A1052-EE82-4169-89E9-D8CD3A8D25E1}"/>
              </a:ext>
            </a:extLst>
          </p:cNvPr>
          <p:cNvGrpSpPr/>
          <p:nvPr/>
        </p:nvGrpSpPr>
        <p:grpSpPr>
          <a:xfrm rot="247333">
            <a:off x="4781334" y="1635951"/>
            <a:ext cx="1946987" cy="1418273"/>
            <a:chOff x="2079894" y="1041900"/>
            <a:chExt cx="2438401" cy="1668572"/>
          </a:xfrm>
        </p:grpSpPr>
        <p:sp>
          <p:nvSpPr>
            <p:cNvPr id="50" name="Speech Bubble: Rectangle with Corners Rounded 101">
              <a:extLst>
                <a:ext uri="{FF2B5EF4-FFF2-40B4-BE49-F238E27FC236}">
                  <a16:creationId xmlns:a16="http://schemas.microsoft.com/office/drawing/2014/main" id="{E4F47F6B-2641-4BD2-A44B-8FD926F2C2EE}"/>
                </a:ext>
              </a:extLst>
            </p:cNvPr>
            <p:cNvSpPr/>
            <p:nvPr/>
          </p:nvSpPr>
          <p:spPr>
            <a:xfrm flipH="1">
              <a:off x="2079894" y="1041900"/>
              <a:ext cx="2438401" cy="1668572"/>
            </a:xfrm>
            <a:prstGeom prst="wedgeRoundRectCallout">
              <a:avLst>
                <a:gd name="adj1" fmla="val -60417"/>
                <a:gd name="adj2" fmla="val 81985"/>
                <a:gd name="adj3"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F804C15-EE09-4186-BA10-A3C31E5DC75D}"/>
                </a:ext>
              </a:extLst>
            </p:cNvPr>
            <p:cNvSpPr txBox="1"/>
            <p:nvPr/>
          </p:nvSpPr>
          <p:spPr>
            <a:xfrm>
              <a:off x="2246722" y="1091180"/>
              <a:ext cx="2143760" cy="1520797"/>
            </a:xfrm>
            <a:prstGeom prst="rect">
              <a:avLst/>
            </a:prstGeom>
            <a:noFill/>
          </p:spPr>
          <p:txBody>
            <a:bodyPr wrap="square" rtlCol="0">
              <a:spAutoFit/>
            </a:bodyPr>
            <a:lstStyle/>
            <a:p>
              <a:pPr algn="ctr"/>
              <a:r>
                <a:rPr lang="en-US" sz="2600" b="1" dirty="0"/>
                <a:t>I’ll do better tomorrow! </a:t>
              </a:r>
            </a:p>
          </p:txBody>
        </p:sp>
      </p:grpSp>
      <p:grpSp>
        <p:nvGrpSpPr>
          <p:cNvPr id="52" name="Group 51">
            <a:extLst>
              <a:ext uri="{FF2B5EF4-FFF2-40B4-BE49-F238E27FC236}">
                <a16:creationId xmlns:a16="http://schemas.microsoft.com/office/drawing/2014/main" id="{9D039106-E127-4265-B8A7-56C0EF347807}"/>
              </a:ext>
            </a:extLst>
          </p:cNvPr>
          <p:cNvGrpSpPr/>
          <p:nvPr/>
        </p:nvGrpSpPr>
        <p:grpSpPr>
          <a:xfrm flipH="1">
            <a:off x="6718716" y="2048939"/>
            <a:ext cx="1851289" cy="3590069"/>
            <a:chOff x="276122" y="706920"/>
            <a:chExt cx="1754004" cy="3045068"/>
          </a:xfrm>
        </p:grpSpPr>
        <p:sp>
          <p:nvSpPr>
            <p:cNvPr id="53" name="Freeform: Shape 10">
              <a:extLst>
                <a:ext uri="{FF2B5EF4-FFF2-40B4-BE49-F238E27FC236}">
                  <a16:creationId xmlns:a16="http://schemas.microsoft.com/office/drawing/2014/main" id="{AC640DB3-B196-4693-8002-BD7BC39B35FC}"/>
                </a:ext>
              </a:extLst>
            </p:cNvPr>
            <p:cNvSpPr/>
            <p:nvPr/>
          </p:nvSpPr>
          <p:spPr>
            <a:xfrm>
              <a:off x="276122" y="888957"/>
              <a:ext cx="1754004" cy="1294391"/>
            </a:xfrm>
            <a:custGeom>
              <a:avLst/>
              <a:gdLst>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55750"/>
                <a:gd name="connsiteY0" fmla="*/ 1098550 h 1276350"/>
                <a:gd name="connsiteX1" fmla="*/ 57150 w 1555750"/>
                <a:gd name="connsiteY1" fmla="*/ 1066800 h 1276350"/>
                <a:gd name="connsiteX2" fmla="*/ 19050 w 1555750"/>
                <a:gd name="connsiteY2" fmla="*/ 901700 h 1276350"/>
                <a:gd name="connsiteX3" fmla="*/ 76200 w 1555750"/>
                <a:gd name="connsiteY3" fmla="*/ 812800 h 1276350"/>
                <a:gd name="connsiteX4" fmla="*/ 69850 w 1555750"/>
                <a:gd name="connsiteY4" fmla="*/ 711200 h 1276350"/>
                <a:gd name="connsiteX5" fmla="*/ 158750 w 1555750"/>
                <a:gd name="connsiteY5" fmla="*/ 552450 h 1276350"/>
                <a:gd name="connsiteX6" fmla="*/ 203200 w 1555750"/>
                <a:gd name="connsiteY6" fmla="*/ 387350 h 1276350"/>
                <a:gd name="connsiteX7" fmla="*/ 298450 w 1555750"/>
                <a:gd name="connsiteY7" fmla="*/ 228600 h 1276350"/>
                <a:gd name="connsiteX8" fmla="*/ 647700 w 1555750"/>
                <a:gd name="connsiteY8" fmla="*/ 0 h 1276350"/>
                <a:gd name="connsiteX9" fmla="*/ 1206500 w 1555750"/>
                <a:gd name="connsiteY9" fmla="*/ 158750 h 1276350"/>
                <a:gd name="connsiteX10" fmla="*/ 1371600 w 1555750"/>
                <a:gd name="connsiteY10" fmla="*/ 400050 h 1276350"/>
                <a:gd name="connsiteX11" fmla="*/ 1384300 w 1555750"/>
                <a:gd name="connsiteY11" fmla="*/ 558800 h 1276350"/>
                <a:gd name="connsiteX12" fmla="*/ 1485900 w 1555750"/>
                <a:gd name="connsiteY12" fmla="*/ 679450 h 1276350"/>
                <a:gd name="connsiteX13" fmla="*/ 1466850 w 1555750"/>
                <a:gd name="connsiteY13" fmla="*/ 831850 h 1276350"/>
                <a:gd name="connsiteX14" fmla="*/ 1543050 w 1555750"/>
                <a:gd name="connsiteY14" fmla="*/ 882650 h 1276350"/>
                <a:gd name="connsiteX15" fmla="*/ 1498600 w 1555750"/>
                <a:gd name="connsiteY15" fmla="*/ 1079500 h 1276350"/>
                <a:gd name="connsiteX16" fmla="*/ 1555750 w 1555750"/>
                <a:gd name="connsiteY16" fmla="*/ 1117600 h 1276350"/>
                <a:gd name="connsiteX17" fmla="*/ 1416050 w 1555750"/>
                <a:gd name="connsiteY17" fmla="*/ 1111250 h 1276350"/>
                <a:gd name="connsiteX18" fmla="*/ 1435100 w 1555750"/>
                <a:gd name="connsiteY18" fmla="*/ 1225550 h 1276350"/>
                <a:gd name="connsiteX19" fmla="*/ 1289050 w 1555750"/>
                <a:gd name="connsiteY19" fmla="*/ 1181100 h 1276350"/>
                <a:gd name="connsiteX20" fmla="*/ 1289050 w 1555750"/>
                <a:gd name="connsiteY20" fmla="*/ 1276350 h 1276350"/>
                <a:gd name="connsiteX21" fmla="*/ 977900 w 1555750"/>
                <a:gd name="connsiteY21" fmla="*/ 1187450 h 1276350"/>
                <a:gd name="connsiteX22" fmla="*/ 946150 w 1555750"/>
                <a:gd name="connsiteY22" fmla="*/ 895350 h 1276350"/>
                <a:gd name="connsiteX23" fmla="*/ 577850 w 1555750"/>
                <a:gd name="connsiteY23" fmla="*/ 914400 h 1276350"/>
                <a:gd name="connsiteX24" fmla="*/ 552450 w 1555750"/>
                <a:gd name="connsiteY24" fmla="*/ 1193800 h 1276350"/>
                <a:gd name="connsiteX25" fmla="*/ 254000 w 1555750"/>
                <a:gd name="connsiteY25" fmla="*/ 1270000 h 1276350"/>
                <a:gd name="connsiteX26" fmla="*/ 273050 w 1555750"/>
                <a:gd name="connsiteY26" fmla="*/ 1174750 h 1276350"/>
                <a:gd name="connsiteX27" fmla="*/ 139700 w 1555750"/>
                <a:gd name="connsiteY27" fmla="*/ 1212850 h 1276350"/>
                <a:gd name="connsiteX28" fmla="*/ 139700 w 1555750"/>
                <a:gd name="connsiteY28" fmla="*/ 1111250 h 1276350"/>
                <a:gd name="connsiteX29" fmla="*/ 0 w 1555750"/>
                <a:gd name="connsiteY29" fmla="*/ 1098550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66675 w 1565275"/>
                <a:gd name="connsiteY1" fmla="*/ 1066800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8575 w 1565275"/>
                <a:gd name="connsiteY2" fmla="*/ 901700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711200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68275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9707 w 1565275"/>
                <a:gd name="connsiteY5" fmla="*/ 559594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2725 w 1565275"/>
                <a:gd name="connsiteY6" fmla="*/ 387350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19981 h 1276350"/>
                <a:gd name="connsiteX1" fmla="*/ 59532 w 1565275"/>
                <a:gd name="connsiteY1" fmla="*/ 1057275 h 1276350"/>
                <a:gd name="connsiteX2" fmla="*/ 21432 w 1565275"/>
                <a:gd name="connsiteY2" fmla="*/ 894556 h 1276350"/>
                <a:gd name="connsiteX3" fmla="*/ 85725 w 1565275"/>
                <a:gd name="connsiteY3" fmla="*/ 812800 h 1276350"/>
                <a:gd name="connsiteX4" fmla="*/ 79375 w 1565275"/>
                <a:gd name="connsiteY4" fmla="*/ 696913 h 1276350"/>
                <a:gd name="connsiteX5" fmla="*/ 180182 w 1565275"/>
                <a:gd name="connsiteY5" fmla="*/ 552450 h 1276350"/>
                <a:gd name="connsiteX6" fmla="*/ 210344 w 1565275"/>
                <a:gd name="connsiteY6" fmla="*/ 384969 h 1276350"/>
                <a:gd name="connsiteX7" fmla="*/ 307975 w 1565275"/>
                <a:gd name="connsiteY7" fmla="*/ 228600 h 1276350"/>
                <a:gd name="connsiteX8" fmla="*/ 657225 w 1565275"/>
                <a:gd name="connsiteY8" fmla="*/ 0 h 1276350"/>
                <a:gd name="connsiteX9" fmla="*/ 1216025 w 1565275"/>
                <a:gd name="connsiteY9" fmla="*/ 158750 h 1276350"/>
                <a:gd name="connsiteX10" fmla="*/ 1381125 w 1565275"/>
                <a:gd name="connsiteY10" fmla="*/ 400050 h 1276350"/>
                <a:gd name="connsiteX11" fmla="*/ 1393825 w 1565275"/>
                <a:gd name="connsiteY11" fmla="*/ 558800 h 1276350"/>
                <a:gd name="connsiteX12" fmla="*/ 1495425 w 1565275"/>
                <a:gd name="connsiteY12" fmla="*/ 679450 h 1276350"/>
                <a:gd name="connsiteX13" fmla="*/ 1476375 w 1565275"/>
                <a:gd name="connsiteY13" fmla="*/ 831850 h 1276350"/>
                <a:gd name="connsiteX14" fmla="*/ 1552575 w 1565275"/>
                <a:gd name="connsiteY14" fmla="*/ 882650 h 1276350"/>
                <a:gd name="connsiteX15" fmla="*/ 1508125 w 1565275"/>
                <a:gd name="connsiteY15" fmla="*/ 1079500 h 1276350"/>
                <a:gd name="connsiteX16" fmla="*/ 1565275 w 1565275"/>
                <a:gd name="connsiteY16" fmla="*/ 1117600 h 1276350"/>
                <a:gd name="connsiteX17" fmla="*/ 1425575 w 1565275"/>
                <a:gd name="connsiteY17" fmla="*/ 1111250 h 1276350"/>
                <a:gd name="connsiteX18" fmla="*/ 1444625 w 1565275"/>
                <a:gd name="connsiteY18" fmla="*/ 1225550 h 1276350"/>
                <a:gd name="connsiteX19" fmla="*/ 1298575 w 1565275"/>
                <a:gd name="connsiteY19" fmla="*/ 1181100 h 1276350"/>
                <a:gd name="connsiteX20" fmla="*/ 1298575 w 1565275"/>
                <a:gd name="connsiteY20" fmla="*/ 1276350 h 1276350"/>
                <a:gd name="connsiteX21" fmla="*/ 987425 w 1565275"/>
                <a:gd name="connsiteY21" fmla="*/ 1187450 h 1276350"/>
                <a:gd name="connsiteX22" fmla="*/ 955675 w 1565275"/>
                <a:gd name="connsiteY22" fmla="*/ 895350 h 1276350"/>
                <a:gd name="connsiteX23" fmla="*/ 587375 w 1565275"/>
                <a:gd name="connsiteY23" fmla="*/ 914400 h 1276350"/>
                <a:gd name="connsiteX24" fmla="*/ 561975 w 1565275"/>
                <a:gd name="connsiteY24" fmla="*/ 1193800 h 1276350"/>
                <a:gd name="connsiteX25" fmla="*/ 263525 w 1565275"/>
                <a:gd name="connsiteY25" fmla="*/ 1270000 h 1276350"/>
                <a:gd name="connsiteX26" fmla="*/ 282575 w 1565275"/>
                <a:gd name="connsiteY26" fmla="*/ 1174750 h 1276350"/>
                <a:gd name="connsiteX27" fmla="*/ 149225 w 1565275"/>
                <a:gd name="connsiteY27" fmla="*/ 1212850 h 1276350"/>
                <a:gd name="connsiteX28" fmla="*/ 149225 w 1565275"/>
                <a:gd name="connsiteY28" fmla="*/ 1111250 h 1276350"/>
                <a:gd name="connsiteX29" fmla="*/ 0 w 1565275"/>
                <a:gd name="connsiteY29" fmla="*/ 1119981 h 1276350"/>
                <a:gd name="connsiteX0" fmla="*/ 0 w 1565275"/>
                <a:gd name="connsiteY0" fmla="*/ 1130304 h 1286673"/>
                <a:gd name="connsiteX1" fmla="*/ 59532 w 1565275"/>
                <a:gd name="connsiteY1" fmla="*/ 1067598 h 1286673"/>
                <a:gd name="connsiteX2" fmla="*/ 21432 w 1565275"/>
                <a:gd name="connsiteY2" fmla="*/ 904879 h 1286673"/>
                <a:gd name="connsiteX3" fmla="*/ 85725 w 1565275"/>
                <a:gd name="connsiteY3" fmla="*/ 823123 h 1286673"/>
                <a:gd name="connsiteX4" fmla="*/ 79375 w 1565275"/>
                <a:gd name="connsiteY4" fmla="*/ 707236 h 1286673"/>
                <a:gd name="connsiteX5" fmla="*/ 180182 w 1565275"/>
                <a:gd name="connsiteY5" fmla="*/ 562773 h 1286673"/>
                <a:gd name="connsiteX6" fmla="*/ 210344 w 1565275"/>
                <a:gd name="connsiteY6" fmla="*/ 395292 h 1286673"/>
                <a:gd name="connsiteX7" fmla="*/ 307975 w 1565275"/>
                <a:gd name="connsiteY7" fmla="*/ 238923 h 1286673"/>
                <a:gd name="connsiteX8" fmla="*/ 657225 w 1565275"/>
                <a:gd name="connsiteY8" fmla="*/ 10323 h 1286673"/>
                <a:gd name="connsiteX9" fmla="*/ 1216025 w 1565275"/>
                <a:gd name="connsiteY9" fmla="*/ 169073 h 1286673"/>
                <a:gd name="connsiteX10" fmla="*/ 1381125 w 1565275"/>
                <a:gd name="connsiteY10" fmla="*/ 410373 h 1286673"/>
                <a:gd name="connsiteX11" fmla="*/ 1393825 w 1565275"/>
                <a:gd name="connsiteY11" fmla="*/ 569123 h 1286673"/>
                <a:gd name="connsiteX12" fmla="*/ 1495425 w 1565275"/>
                <a:gd name="connsiteY12" fmla="*/ 689773 h 1286673"/>
                <a:gd name="connsiteX13" fmla="*/ 1476375 w 1565275"/>
                <a:gd name="connsiteY13" fmla="*/ 842173 h 1286673"/>
                <a:gd name="connsiteX14" fmla="*/ 1552575 w 1565275"/>
                <a:gd name="connsiteY14" fmla="*/ 892973 h 1286673"/>
                <a:gd name="connsiteX15" fmla="*/ 1508125 w 1565275"/>
                <a:gd name="connsiteY15" fmla="*/ 1089823 h 1286673"/>
                <a:gd name="connsiteX16" fmla="*/ 1565275 w 1565275"/>
                <a:gd name="connsiteY16" fmla="*/ 1127923 h 1286673"/>
                <a:gd name="connsiteX17" fmla="*/ 1425575 w 1565275"/>
                <a:gd name="connsiteY17" fmla="*/ 1121573 h 1286673"/>
                <a:gd name="connsiteX18" fmla="*/ 1444625 w 1565275"/>
                <a:gd name="connsiteY18" fmla="*/ 1235873 h 1286673"/>
                <a:gd name="connsiteX19" fmla="*/ 1298575 w 1565275"/>
                <a:gd name="connsiteY19" fmla="*/ 1191423 h 1286673"/>
                <a:gd name="connsiteX20" fmla="*/ 1298575 w 1565275"/>
                <a:gd name="connsiteY20" fmla="*/ 1286673 h 1286673"/>
                <a:gd name="connsiteX21" fmla="*/ 987425 w 1565275"/>
                <a:gd name="connsiteY21" fmla="*/ 1197773 h 1286673"/>
                <a:gd name="connsiteX22" fmla="*/ 955675 w 1565275"/>
                <a:gd name="connsiteY22" fmla="*/ 905673 h 1286673"/>
                <a:gd name="connsiteX23" fmla="*/ 587375 w 1565275"/>
                <a:gd name="connsiteY23" fmla="*/ 924723 h 1286673"/>
                <a:gd name="connsiteX24" fmla="*/ 561975 w 1565275"/>
                <a:gd name="connsiteY24" fmla="*/ 1204123 h 1286673"/>
                <a:gd name="connsiteX25" fmla="*/ 263525 w 1565275"/>
                <a:gd name="connsiteY25" fmla="*/ 1280323 h 1286673"/>
                <a:gd name="connsiteX26" fmla="*/ 282575 w 1565275"/>
                <a:gd name="connsiteY26" fmla="*/ 1185073 h 1286673"/>
                <a:gd name="connsiteX27" fmla="*/ 149225 w 1565275"/>
                <a:gd name="connsiteY27" fmla="*/ 1223173 h 1286673"/>
                <a:gd name="connsiteX28" fmla="*/ 149225 w 1565275"/>
                <a:gd name="connsiteY28" fmla="*/ 1121573 h 1286673"/>
                <a:gd name="connsiteX29" fmla="*/ 0 w 1565275"/>
                <a:gd name="connsiteY29" fmla="*/ 1130304 h 1286673"/>
                <a:gd name="connsiteX0" fmla="*/ 0 w 1565275"/>
                <a:gd name="connsiteY0" fmla="*/ 1130063 h 1286432"/>
                <a:gd name="connsiteX1" fmla="*/ 59532 w 1565275"/>
                <a:gd name="connsiteY1" fmla="*/ 1067357 h 1286432"/>
                <a:gd name="connsiteX2" fmla="*/ 21432 w 1565275"/>
                <a:gd name="connsiteY2" fmla="*/ 904638 h 1286432"/>
                <a:gd name="connsiteX3" fmla="*/ 85725 w 1565275"/>
                <a:gd name="connsiteY3" fmla="*/ 822882 h 1286432"/>
                <a:gd name="connsiteX4" fmla="*/ 79375 w 1565275"/>
                <a:gd name="connsiteY4" fmla="*/ 706995 h 1286432"/>
                <a:gd name="connsiteX5" fmla="*/ 180182 w 1565275"/>
                <a:gd name="connsiteY5" fmla="*/ 562532 h 1286432"/>
                <a:gd name="connsiteX6" fmla="*/ 210344 w 1565275"/>
                <a:gd name="connsiteY6" fmla="*/ 395051 h 1286432"/>
                <a:gd name="connsiteX7" fmla="*/ 307975 w 1565275"/>
                <a:gd name="connsiteY7" fmla="*/ 238682 h 1286432"/>
                <a:gd name="connsiteX8" fmla="*/ 657225 w 1565275"/>
                <a:gd name="connsiteY8" fmla="*/ 10082 h 1286432"/>
                <a:gd name="connsiteX9" fmla="*/ 1223169 w 1565275"/>
                <a:gd name="connsiteY9" fmla="*/ 173595 h 1286432"/>
                <a:gd name="connsiteX10" fmla="*/ 1381125 w 1565275"/>
                <a:gd name="connsiteY10" fmla="*/ 410132 h 1286432"/>
                <a:gd name="connsiteX11" fmla="*/ 1393825 w 1565275"/>
                <a:gd name="connsiteY11" fmla="*/ 568882 h 1286432"/>
                <a:gd name="connsiteX12" fmla="*/ 1495425 w 1565275"/>
                <a:gd name="connsiteY12" fmla="*/ 689532 h 1286432"/>
                <a:gd name="connsiteX13" fmla="*/ 1476375 w 1565275"/>
                <a:gd name="connsiteY13" fmla="*/ 841932 h 1286432"/>
                <a:gd name="connsiteX14" fmla="*/ 1552575 w 1565275"/>
                <a:gd name="connsiteY14" fmla="*/ 892732 h 1286432"/>
                <a:gd name="connsiteX15" fmla="*/ 1508125 w 1565275"/>
                <a:gd name="connsiteY15" fmla="*/ 1089582 h 1286432"/>
                <a:gd name="connsiteX16" fmla="*/ 1565275 w 1565275"/>
                <a:gd name="connsiteY16" fmla="*/ 1127682 h 1286432"/>
                <a:gd name="connsiteX17" fmla="*/ 1425575 w 1565275"/>
                <a:gd name="connsiteY17" fmla="*/ 1121332 h 1286432"/>
                <a:gd name="connsiteX18" fmla="*/ 1444625 w 1565275"/>
                <a:gd name="connsiteY18" fmla="*/ 1235632 h 1286432"/>
                <a:gd name="connsiteX19" fmla="*/ 1298575 w 1565275"/>
                <a:gd name="connsiteY19" fmla="*/ 1191182 h 1286432"/>
                <a:gd name="connsiteX20" fmla="*/ 1298575 w 1565275"/>
                <a:gd name="connsiteY20" fmla="*/ 1286432 h 1286432"/>
                <a:gd name="connsiteX21" fmla="*/ 987425 w 1565275"/>
                <a:gd name="connsiteY21" fmla="*/ 1197532 h 1286432"/>
                <a:gd name="connsiteX22" fmla="*/ 955675 w 1565275"/>
                <a:gd name="connsiteY22" fmla="*/ 905432 h 1286432"/>
                <a:gd name="connsiteX23" fmla="*/ 587375 w 1565275"/>
                <a:gd name="connsiteY23" fmla="*/ 924482 h 1286432"/>
                <a:gd name="connsiteX24" fmla="*/ 561975 w 1565275"/>
                <a:gd name="connsiteY24" fmla="*/ 1203882 h 1286432"/>
                <a:gd name="connsiteX25" fmla="*/ 263525 w 1565275"/>
                <a:gd name="connsiteY25" fmla="*/ 1280082 h 1286432"/>
                <a:gd name="connsiteX26" fmla="*/ 282575 w 1565275"/>
                <a:gd name="connsiteY26" fmla="*/ 1184832 h 1286432"/>
                <a:gd name="connsiteX27" fmla="*/ 149225 w 1565275"/>
                <a:gd name="connsiteY27" fmla="*/ 1222932 h 1286432"/>
                <a:gd name="connsiteX28" fmla="*/ 149225 w 1565275"/>
                <a:gd name="connsiteY28" fmla="*/ 1121332 h 1286432"/>
                <a:gd name="connsiteX29" fmla="*/ 0 w 1565275"/>
                <a:gd name="connsiteY29" fmla="*/ 1130063 h 1286432"/>
                <a:gd name="connsiteX0" fmla="*/ 0 w 1565275"/>
                <a:gd name="connsiteY0" fmla="*/ 1129947 h 1286316"/>
                <a:gd name="connsiteX1" fmla="*/ 59532 w 1565275"/>
                <a:gd name="connsiteY1" fmla="*/ 1067241 h 1286316"/>
                <a:gd name="connsiteX2" fmla="*/ 21432 w 1565275"/>
                <a:gd name="connsiteY2" fmla="*/ 904522 h 1286316"/>
                <a:gd name="connsiteX3" fmla="*/ 85725 w 1565275"/>
                <a:gd name="connsiteY3" fmla="*/ 822766 h 1286316"/>
                <a:gd name="connsiteX4" fmla="*/ 79375 w 1565275"/>
                <a:gd name="connsiteY4" fmla="*/ 706879 h 1286316"/>
                <a:gd name="connsiteX5" fmla="*/ 180182 w 1565275"/>
                <a:gd name="connsiteY5" fmla="*/ 562416 h 1286316"/>
                <a:gd name="connsiteX6" fmla="*/ 210344 w 1565275"/>
                <a:gd name="connsiteY6" fmla="*/ 394935 h 1286316"/>
                <a:gd name="connsiteX7" fmla="*/ 307975 w 1565275"/>
                <a:gd name="connsiteY7" fmla="*/ 238566 h 1286316"/>
                <a:gd name="connsiteX8" fmla="*/ 657225 w 1565275"/>
                <a:gd name="connsiteY8" fmla="*/ 9966 h 1286316"/>
                <a:gd name="connsiteX9" fmla="*/ 1199356 w 1565275"/>
                <a:gd name="connsiteY9" fmla="*/ 175861 h 1286316"/>
                <a:gd name="connsiteX10" fmla="*/ 1381125 w 1565275"/>
                <a:gd name="connsiteY10" fmla="*/ 410016 h 1286316"/>
                <a:gd name="connsiteX11" fmla="*/ 1393825 w 1565275"/>
                <a:gd name="connsiteY11" fmla="*/ 568766 h 1286316"/>
                <a:gd name="connsiteX12" fmla="*/ 1495425 w 1565275"/>
                <a:gd name="connsiteY12" fmla="*/ 689416 h 1286316"/>
                <a:gd name="connsiteX13" fmla="*/ 1476375 w 1565275"/>
                <a:gd name="connsiteY13" fmla="*/ 841816 h 1286316"/>
                <a:gd name="connsiteX14" fmla="*/ 1552575 w 1565275"/>
                <a:gd name="connsiteY14" fmla="*/ 892616 h 1286316"/>
                <a:gd name="connsiteX15" fmla="*/ 1508125 w 1565275"/>
                <a:gd name="connsiteY15" fmla="*/ 1089466 h 1286316"/>
                <a:gd name="connsiteX16" fmla="*/ 1565275 w 1565275"/>
                <a:gd name="connsiteY16" fmla="*/ 1127566 h 1286316"/>
                <a:gd name="connsiteX17" fmla="*/ 1425575 w 1565275"/>
                <a:gd name="connsiteY17" fmla="*/ 1121216 h 1286316"/>
                <a:gd name="connsiteX18" fmla="*/ 1444625 w 1565275"/>
                <a:gd name="connsiteY18" fmla="*/ 1235516 h 1286316"/>
                <a:gd name="connsiteX19" fmla="*/ 1298575 w 1565275"/>
                <a:gd name="connsiteY19" fmla="*/ 1191066 h 1286316"/>
                <a:gd name="connsiteX20" fmla="*/ 1298575 w 1565275"/>
                <a:gd name="connsiteY20" fmla="*/ 1286316 h 1286316"/>
                <a:gd name="connsiteX21" fmla="*/ 987425 w 1565275"/>
                <a:gd name="connsiteY21" fmla="*/ 1197416 h 1286316"/>
                <a:gd name="connsiteX22" fmla="*/ 955675 w 1565275"/>
                <a:gd name="connsiteY22" fmla="*/ 905316 h 1286316"/>
                <a:gd name="connsiteX23" fmla="*/ 587375 w 1565275"/>
                <a:gd name="connsiteY23" fmla="*/ 924366 h 1286316"/>
                <a:gd name="connsiteX24" fmla="*/ 561975 w 1565275"/>
                <a:gd name="connsiteY24" fmla="*/ 1203766 h 1286316"/>
                <a:gd name="connsiteX25" fmla="*/ 263525 w 1565275"/>
                <a:gd name="connsiteY25" fmla="*/ 1279966 h 1286316"/>
                <a:gd name="connsiteX26" fmla="*/ 282575 w 1565275"/>
                <a:gd name="connsiteY26" fmla="*/ 1184716 h 1286316"/>
                <a:gd name="connsiteX27" fmla="*/ 149225 w 1565275"/>
                <a:gd name="connsiteY27" fmla="*/ 1222816 h 1286316"/>
                <a:gd name="connsiteX28" fmla="*/ 149225 w 1565275"/>
                <a:gd name="connsiteY28" fmla="*/ 1121216 h 1286316"/>
                <a:gd name="connsiteX29" fmla="*/ 0 w 1565275"/>
                <a:gd name="connsiteY29" fmla="*/ 1129947 h 1286316"/>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76375 w 1565275"/>
                <a:gd name="connsiteY13" fmla="*/ 845645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52575 w 1565275"/>
                <a:gd name="connsiteY14" fmla="*/ 896445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08125 w 1565275"/>
                <a:gd name="connsiteY15" fmla="*/ 1093295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44625 w 1565275"/>
                <a:gd name="connsiteY18" fmla="*/ 123934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90145"/>
                <a:gd name="connsiteX1" fmla="*/ 59532 w 1565275"/>
                <a:gd name="connsiteY1" fmla="*/ 1071070 h 1290145"/>
                <a:gd name="connsiteX2" fmla="*/ 21432 w 1565275"/>
                <a:gd name="connsiteY2" fmla="*/ 908351 h 1290145"/>
                <a:gd name="connsiteX3" fmla="*/ 85725 w 1565275"/>
                <a:gd name="connsiteY3" fmla="*/ 826595 h 1290145"/>
                <a:gd name="connsiteX4" fmla="*/ 79375 w 1565275"/>
                <a:gd name="connsiteY4" fmla="*/ 710708 h 1290145"/>
                <a:gd name="connsiteX5" fmla="*/ 180182 w 1565275"/>
                <a:gd name="connsiteY5" fmla="*/ 566245 h 1290145"/>
                <a:gd name="connsiteX6" fmla="*/ 210344 w 1565275"/>
                <a:gd name="connsiteY6" fmla="*/ 398764 h 1290145"/>
                <a:gd name="connsiteX7" fmla="*/ 307975 w 1565275"/>
                <a:gd name="connsiteY7" fmla="*/ 242395 h 1290145"/>
                <a:gd name="connsiteX8" fmla="*/ 657225 w 1565275"/>
                <a:gd name="connsiteY8" fmla="*/ 13795 h 1290145"/>
                <a:gd name="connsiteX9" fmla="*/ 1199356 w 1565275"/>
                <a:gd name="connsiteY9" fmla="*/ 179690 h 1290145"/>
                <a:gd name="connsiteX10" fmla="*/ 1381125 w 1565275"/>
                <a:gd name="connsiteY10" fmla="*/ 413845 h 1290145"/>
                <a:gd name="connsiteX11" fmla="*/ 1393825 w 1565275"/>
                <a:gd name="connsiteY11" fmla="*/ 572595 h 1290145"/>
                <a:gd name="connsiteX12" fmla="*/ 1495425 w 1565275"/>
                <a:gd name="connsiteY12" fmla="*/ 693245 h 1290145"/>
                <a:gd name="connsiteX13" fmla="*/ 1485900 w 1565275"/>
                <a:gd name="connsiteY13" fmla="*/ 828976 h 1290145"/>
                <a:gd name="connsiteX14" fmla="*/ 1564481 w 1565275"/>
                <a:gd name="connsiteY14" fmla="*/ 905970 h 1290145"/>
                <a:gd name="connsiteX15" fmla="*/ 1517650 w 1565275"/>
                <a:gd name="connsiteY15" fmla="*/ 1090913 h 1290145"/>
                <a:gd name="connsiteX16" fmla="*/ 1565275 w 1565275"/>
                <a:gd name="connsiteY16" fmla="*/ 1131395 h 1290145"/>
                <a:gd name="connsiteX17" fmla="*/ 1425575 w 1565275"/>
                <a:gd name="connsiteY17" fmla="*/ 1125045 h 1290145"/>
                <a:gd name="connsiteX18" fmla="*/ 1458913 w 1565275"/>
                <a:gd name="connsiteY18" fmla="*/ 1220295 h 1290145"/>
                <a:gd name="connsiteX19" fmla="*/ 1298575 w 1565275"/>
                <a:gd name="connsiteY19" fmla="*/ 1194895 h 1290145"/>
                <a:gd name="connsiteX20" fmla="*/ 1298575 w 1565275"/>
                <a:gd name="connsiteY20" fmla="*/ 1290145 h 1290145"/>
                <a:gd name="connsiteX21" fmla="*/ 987425 w 1565275"/>
                <a:gd name="connsiteY21" fmla="*/ 1201245 h 1290145"/>
                <a:gd name="connsiteX22" fmla="*/ 955675 w 1565275"/>
                <a:gd name="connsiteY22" fmla="*/ 909145 h 1290145"/>
                <a:gd name="connsiteX23" fmla="*/ 587375 w 1565275"/>
                <a:gd name="connsiteY23" fmla="*/ 928195 h 1290145"/>
                <a:gd name="connsiteX24" fmla="*/ 561975 w 1565275"/>
                <a:gd name="connsiteY24" fmla="*/ 1207595 h 1290145"/>
                <a:gd name="connsiteX25" fmla="*/ 263525 w 1565275"/>
                <a:gd name="connsiteY25" fmla="*/ 1283795 h 1290145"/>
                <a:gd name="connsiteX26" fmla="*/ 282575 w 1565275"/>
                <a:gd name="connsiteY26" fmla="*/ 1188545 h 1290145"/>
                <a:gd name="connsiteX27" fmla="*/ 149225 w 1565275"/>
                <a:gd name="connsiteY27" fmla="*/ 1226645 h 1290145"/>
                <a:gd name="connsiteX28" fmla="*/ 149225 w 1565275"/>
                <a:gd name="connsiteY28" fmla="*/ 1125045 h 1290145"/>
                <a:gd name="connsiteX29" fmla="*/ 0 w 1565275"/>
                <a:gd name="connsiteY29" fmla="*/ 1133776 h 129014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83795"/>
                <a:gd name="connsiteX1" fmla="*/ 59532 w 1565275"/>
                <a:gd name="connsiteY1" fmla="*/ 1071070 h 1283795"/>
                <a:gd name="connsiteX2" fmla="*/ 21432 w 1565275"/>
                <a:gd name="connsiteY2" fmla="*/ 908351 h 1283795"/>
                <a:gd name="connsiteX3" fmla="*/ 85725 w 1565275"/>
                <a:gd name="connsiteY3" fmla="*/ 826595 h 1283795"/>
                <a:gd name="connsiteX4" fmla="*/ 79375 w 1565275"/>
                <a:gd name="connsiteY4" fmla="*/ 710708 h 1283795"/>
                <a:gd name="connsiteX5" fmla="*/ 180182 w 1565275"/>
                <a:gd name="connsiteY5" fmla="*/ 566245 h 1283795"/>
                <a:gd name="connsiteX6" fmla="*/ 210344 w 1565275"/>
                <a:gd name="connsiteY6" fmla="*/ 398764 h 1283795"/>
                <a:gd name="connsiteX7" fmla="*/ 307975 w 1565275"/>
                <a:gd name="connsiteY7" fmla="*/ 242395 h 1283795"/>
                <a:gd name="connsiteX8" fmla="*/ 657225 w 1565275"/>
                <a:gd name="connsiteY8" fmla="*/ 13795 h 1283795"/>
                <a:gd name="connsiteX9" fmla="*/ 1199356 w 1565275"/>
                <a:gd name="connsiteY9" fmla="*/ 179690 h 1283795"/>
                <a:gd name="connsiteX10" fmla="*/ 1381125 w 1565275"/>
                <a:gd name="connsiteY10" fmla="*/ 413845 h 1283795"/>
                <a:gd name="connsiteX11" fmla="*/ 1393825 w 1565275"/>
                <a:gd name="connsiteY11" fmla="*/ 572595 h 1283795"/>
                <a:gd name="connsiteX12" fmla="*/ 1495425 w 1565275"/>
                <a:gd name="connsiteY12" fmla="*/ 693245 h 1283795"/>
                <a:gd name="connsiteX13" fmla="*/ 1485900 w 1565275"/>
                <a:gd name="connsiteY13" fmla="*/ 828976 h 1283795"/>
                <a:gd name="connsiteX14" fmla="*/ 1564481 w 1565275"/>
                <a:gd name="connsiteY14" fmla="*/ 905970 h 1283795"/>
                <a:gd name="connsiteX15" fmla="*/ 1517650 w 1565275"/>
                <a:gd name="connsiteY15" fmla="*/ 1090913 h 1283795"/>
                <a:gd name="connsiteX16" fmla="*/ 1565275 w 1565275"/>
                <a:gd name="connsiteY16" fmla="*/ 1131395 h 1283795"/>
                <a:gd name="connsiteX17" fmla="*/ 1425575 w 1565275"/>
                <a:gd name="connsiteY17" fmla="*/ 1125045 h 1283795"/>
                <a:gd name="connsiteX18" fmla="*/ 1458913 w 1565275"/>
                <a:gd name="connsiteY18" fmla="*/ 1220295 h 1283795"/>
                <a:gd name="connsiteX19" fmla="*/ 1298575 w 1565275"/>
                <a:gd name="connsiteY19" fmla="*/ 1194895 h 1283795"/>
                <a:gd name="connsiteX20" fmla="*/ 1322387 w 1565275"/>
                <a:gd name="connsiteY20" fmla="*/ 1278239 h 1283795"/>
                <a:gd name="connsiteX21" fmla="*/ 987425 w 1565275"/>
                <a:gd name="connsiteY21" fmla="*/ 1201245 h 1283795"/>
                <a:gd name="connsiteX22" fmla="*/ 955675 w 1565275"/>
                <a:gd name="connsiteY22" fmla="*/ 909145 h 1283795"/>
                <a:gd name="connsiteX23" fmla="*/ 587375 w 1565275"/>
                <a:gd name="connsiteY23" fmla="*/ 928195 h 1283795"/>
                <a:gd name="connsiteX24" fmla="*/ 561975 w 1565275"/>
                <a:gd name="connsiteY24" fmla="*/ 1207595 h 1283795"/>
                <a:gd name="connsiteX25" fmla="*/ 263525 w 1565275"/>
                <a:gd name="connsiteY25" fmla="*/ 1283795 h 1283795"/>
                <a:gd name="connsiteX26" fmla="*/ 282575 w 1565275"/>
                <a:gd name="connsiteY26" fmla="*/ 1188545 h 1283795"/>
                <a:gd name="connsiteX27" fmla="*/ 149225 w 1565275"/>
                <a:gd name="connsiteY27" fmla="*/ 1226645 h 1283795"/>
                <a:gd name="connsiteX28" fmla="*/ 149225 w 1565275"/>
                <a:gd name="connsiteY28" fmla="*/ 1125045 h 1283795"/>
                <a:gd name="connsiteX29" fmla="*/ 0 w 1565275"/>
                <a:gd name="connsiteY29" fmla="*/ 1133776 h 1283795"/>
                <a:gd name="connsiteX0" fmla="*/ 0 w 1565275"/>
                <a:gd name="connsiteY0" fmla="*/ 1133776 h 1290330"/>
                <a:gd name="connsiteX1" fmla="*/ 59532 w 1565275"/>
                <a:gd name="connsiteY1" fmla="*/ 1071070 h 1290330"/>
                <a:gd name="connsiteX2" fmla="*/ 21432 w 1565275"/>
                <a:gd name="connsiteY2" fmla="*/ 908351 h 1290330"/>
                <a:gd name="connsiteX3" fmla="*/ 85725 w 1565275"/>
                <a:gd name="connsiteY3" fmla="*/ 826595 h 1290330"/>
                <a:gd name="connsiteX4" fmla="*/ 79375 w 1565275"/>
                <a:gd name="connsiteY4" fmla="*/ 710708 h 1290330"/>
                <a:gd name="connsiteX5" fmla="*/ 180182 w 1565275"/>
                <a:gd name="connsiteY5" fmla="*/ 566245 h 1290330"/>
                <a:gd name="connsiteX6" fmla="*/ 210344 w 1565275"/>
                <a:gd name="connsiteY6" fmla="*/ 398764 h 1290330"/>
                <a:gd name="connsiteX7" fmla="*/ 307975 w 1565275"/>
                <a:gd name="connsiteY7" fmla="*/ 242395 h 1290330"/>
                <a:gd name="connsiteX8" fmla="*/ 657225 w 1565275"/>
                <a:gd name="connsiteY8" fmla="*/ 13795 h 1290330"/>
                <a:gd name="connsiteX9" fmla="*/ 1199356 w 1565275"/>
                <a:gd name="connsiteY9" fmla="*/ 179690 h 1290330"/>
                <a:gd name="connsiteX10" fmla="*/ 1381125 w 1565275"/>
                <a:gd name="connsiteY10" fmla="*/ 413845 h 1290330"/>
                <a:gd name="connsiteX11" fmla="*/ 1393825 w 1565275"/>
                <a:gd name="connsiteY11" fmla="*/ 572595 h 1290330"/>
                <a:gd name="connsiteX12" fmla="*/ 1495425 w 1565275"/>
                <a:gd name="connsiteY12" fmla="*/ 693245 h 1290330"/>
                <a:gd name="connsiteX13" fmla="*/ 1485900 w 1565275"/>
                <a:gd name="connsiteY13" fmla="*/ 828976 h 1290330"/>
                <a:gd name="connsiteX14" fmla="*/ 1564481 w 1565275"/>
                <a:gd name="connsiteY14" fmla="*/ 905970 h 1290330"/>
                <a:gd name="connsiteX15" fmla="*/ 1517650 w 1565275"/>
                <a:gd name="connsiteY15" fmla="*/ 1090913 h 1290330"/>
                <a:gd name="connsiteX16" fmla="*/ 1565275 w 1565275"/>
                <a:gd name="connsiteY16" fmla="*/ 1131395 h 1290330"/>
                <a:gd name="connsiteX17" fmla="*/ 1425575 w 1565275"/>
                <a:gd name="connsiteY17" fmla="*/ 1125045 h 1290330"/>
                <a:gd name="connsiteX18" fmla="*/ 1458913 w 1565275"/>
                <a:gd name="connsiteY18" fmla="*/ 1220295 h 1290330"/>
                <a:gd name="connsiteX19" fmla="*/ 1298575 w 1565275"/>
                <a:gd name="connsiteY19" fmla="*/ 1194895 h 1290330"/>
                <a:gd name="connsiteX20" fmla="*/ 1322387 w 1565275"/>
                <a:gd name="connsiteY20" fmla="*/ 1278239 h 1290330"/>
                <a:gd name="connsiteX21" fmla="*/ 987425 w 1565275"/>
                <a:gd name="connsiteY21" fmla="*/ 1201245 h 1290330"/>
                <a:gd name="connsiteX22" fmla="*/ 955675 w 1565275"/>
                <a:gd name="connsiteY22" fmla="*/ 909145 h 1290330"/>
                <a:gd name="connsiteX23" fmla="*/ 587375 w 1565275"/>
                <a:gd name="connsiteY23" fmla="*/ 928195 h 1290330"/>
                <a:gd name="connsiteX24" fmla="*/ 561975 w 1565275"/>
                <a:gd name="connsiteY24" fmla="*/ 1207595 h 1290330"/>
                <a:gd name="connsiteX25" fmla="*/ 263525 w 1565275"/>
                <a:gd name="connsiteY25" fmla="*/ 1283795 h 1290330"/>
                <a:gd name="connsiteX26" fmla="*/ 282575 w 1565275"/>
                <a:gd name="connsiteY26" fmla="*/ 1188545 h 1290330"/>
                <a:gd name="connsiteX27" fmla="*/ 149225 w 1565275"/>
                <a:gd name="connsiteY27" fmla="*/ 1226645 h 1290330"/>
                <a:gd name="connsiteX28" fmla="*/ 149225 w 1565275"/>
                <a:gd name="connsiteY28" fmla="*/ 1125045 h 1290330"/>
                <a:gd name="connsiteX29" fmla="*/ 0 w 1565275"/>
                <a:gd name="connsiteY29" fmla="*/ 1133776 h 1290330"/>
                <a:gd name="connsiteX0" fmla="*/ 0 w 1565275"/>
                <a:gd name="connsiteY0" fmla="*/ 1133776 h 1284749"/>
                <a:gd name="connsiteX1" fmla="*/ 59532 w 1565275"/>
                <a:gd name="connsiteY1" fmla="*/ 1071070 h 1284749"/>
                <a:gd name="connsiteX2" fmla="*/ 21432 w 1565275"/>
                <a:gd name="connsiteY2" fmla="*/ 908351 h 1284749"/>
                <a:gd name="connsiteX3" fmla="*/ 85725 w 1565275"/>
                <a:gd name="connsiteY3" fmla="*/ 826595 h 1284749"/>
                <a:gd name="connsiteX4" fmla="*/ 79375 w 1565275"/>
                <a:gd name="connsiteY4" fmla="*/ 710708 h 1284749"/>
                <a:gd name="connsiteX5" fmla="*/ 180182 w 1565275"/>
                <a:gd name="connsiteY5" fmla="*/ 566245 h 1284749"/>
                <a:gd name="connsiteX6" fmla="*/ 210344 w 1565275"/>
                <a:gd name="connsiteY6" fmla="*/ 398764 h 1284749"/>
                <a:gd name="connsiteX7" fmla="*/ 307975 w 1565275"/>
                <a:gd name="connsiteY7" fmla="*/ 242395 h 1284749"/>
                <a:gd name="connsiteX8" fmla="*/ 657225 w 1565275"/>
                <a:gd name="connsiteY8" fmla="*/ 13795 h 1284749"/>
                <a:gd name="connsiteX9" fmla="*/ 1199356 w 1565275"/>
                <a:gd name="connsiteY9" fmla="*/ 179690 h 1284749"/>
                <a:gd name="connsiteX10" fmla="*/ 1381125 w 1565275"/>
                <a:gd name="connsiteY10" fmla="*/ 413845 h 1284749"/>
                <a:gd name="connsiteX11" fmla="*/ 1393825 w 1565275"/>
                <a:gd name="connsiteY11" fmla="*/ 572595 h 1284749"/>
                <a:gd name="connsiteX12" fmla="*/ 1495425 w 1565275"/>
                <a:gd name="connsiteY12" fmla="*/ 693245 h 1284749"/>
                <a:gd name="connsiteX13" fmla="*/ 1485900 w 1565275"/>
                <a:gd name="connsiteY13" fmla="*/ 828976 h 1284749"/>
                <a:gd name="connsiteX14" fmla="*/ 1564481 w 1565275"/>
                <a:gd name="connsiteY14" fmla="*/ 905970 h 1284749"/>
                <a:gd name="connsiteX15" fmla="*/ 1517650 w 1565275"/>
                <a:gd name="connsiteY15" fmla="*/ 1090913 h 1284749"/>
                <a:gd name="connsiteX16" fmla="*/ 1565275 w 1565275"/>
                <a:gd name="connsiteY16" fmla="*/ 1131395 h 1284749"/>
                <a:gd name="connsiteX17" fmla="*/ 1425575 w 1565275"/>
                <a:gd name="connsiteY17" fmla="*/ 1125045 h 1284749"/>
                <a:gd name="connsiteX18" fmla="*/ 1458913 w 1565275"/>
                <a:gd name="connsiteY18" fmla="*/ 1220295 h 1284749"/>
                <a:gd name="connsiteX19" fmla="*/ 1298575 w 1565275"/>
                <a:gd name="connsiteY19" fmla="*/ 1194895 h 1284749"/>
                <a:gd name="connsiteX20" fmla="*/ 1322387 w 1565275"/>
                <a:gd name="connsiteY20" fmla="*/ 1278239 h 1284749"/>
                <a:gd name="connsiteX21" fmla="*/ 987425 w 1565275"/>
                <a:gd name="connsiteY21" fmla="*/ 1201245 h 1284749"/>
                <a:gd name="connsiteX22" fmla="*/ 955675 w 1565275"/>
                <a:gd name="connsiteY22" fmla="*/ 909145 h 1284749"/>
                <a:gd name="connsiteX23" fmla="*/ 587375 w 1565275"/>
                <a:gd name="connsiteY23" fmla="*/ 928195 h 1284749"/>
                <a:gd name="connsiteX24" fmla="*/ 561975 w 1565275"/>
                <a:gd name="connsiteY24" fmla="*/ 1207595 h 1284749"/>
                <a:gd name="connsiteX25" fmla="*/ 263525 w 1565275"/>
                <a:gd name="connsiteY25" fmla="*/ 1283795 h 1284749"/>
                <a:gd name="connsiteX26" fmla="*/ 282575 w 1565275"/>
                <a:gd name="connsiteY26" fmla="*/ 1188545 h 1284749"/>
                <a:gd name="connsiteX27" fmla="*/ 149225 w 1565275"/>
                <a:gd name="connsiteY27" fmla="*/ 1226645 h 1284749"/>
                <a:gd name="connsiteX28" fmla="*/ 149225 w 1565275"/>
                <a:gd name="connsiteY28" fmla="*/ 1125045 h 1284749"/>
                <a:gd name="connsiteX29" fmla="*/ 0 w 1565275"/>
                <a:gd name="connsiteY29" fmla="*/ 1133776 h 1284749"/>
                <a:gd name="connsiteX0" fmla="*/ 0 w 1565275"/>
                <a:gd name="connsiteY0" fmla="*/ 1133776 h 1289938"/>
                <a:gd name="connsiteX1" fmla="*/ 59532 w 1565275"/>
                <a:gd name="connsiteY1" fmla="*/ 1071070 h 1289938"/>
                <a:gd name="connsiteX2" fmla="*/ 21432 w 1565275"/>
                <a:gd name="connsiteY2" fmla="*/ 908351 h 1289938"/>
                <a:gd name="connsiteX3" fmla="*/ 85725 w 1565275"/>
                <a:gd name="connsiteY3" fmla="*/ 826595 h 1289938"/>
                <a:gd name="connsiteX4" fmla="*/ 79375 w 1565275"/>
                <a:gd name="connsiteY4" fmla="*/ 710708 h 1289938"/>
                <a:gd name="connsiteX5" fmla="*/ 180182 w 1565275"/>
                <a:gd name="connsiteY5" fmla="*/ 566245 h 1289938"/>
                <a:gd name="connsiteX6" fmla="*/ 210344 w 1565275"/>
                <a:gd name="connsiteY6" fmla="*/ 398764 h 1289938"/>
                <a:gd name="connsiteX7" fmla="*/ 307975 w 1565275"/>
                <a:gd name="connsiteY7" fmla="*/ 242395 h 1289938"/>
                <a:gd name="connsiteX8" fmla="*/ 657225 w 1565275"/>
                <a:gd name="connsiteY8" fmla="*/ 13795 h 1289938"/>
                <a:gd name="connsiteX9" fmla="*/ 1199356 w 1565275"/>
                <a:gd name="connsiteY9" fmla="*/ 179690 h 1289938"/>
                <a:gd name="connsiteX10" fmla="*/ 1381125 w 1565275"/>
                <a:gd name="connsiteY10" fmla="*/ 413845 h 1289938"/>
                <a:gd name="connsiteX11" fmla="*/ 1393825 w 1565275"/>
                <a:gd name="connsiteY11" fmla="*/ 572595 h 1289938"/>
                <a:gd name="connsiteX12" fmla="*/ 1495425 w 1565275"/>
                <a:gd name="connsiteY12" fmla="*/ 693245 h 1289938"/>
                <a:gd name="connsiteX13" fmla="*/ 1485900 w 1565275"/>
                <a:gd name="connsiteY13" fmla="*/ 828976 h 1289938"/>
                <a:gd name="connsiteX14" fmla="*/ 1564481 w 1565275"/>
                <a:gd name="connsiteY14" fmla="*/ 905970 h 1289938"/>
                <a:gd name="connsiteX15" fmla="*/ 1517650 w 1565275"/>
                <a:gd name="connsiteY15" fmla="*/ 1090913 h 1289938"/>
                <a:gd name="connsiteX16" fmla="*/ 1565275 w 1565275"/>
                <a:gd name="connsiteY16" fmla="*/ 1131395 h 1289938"/>
                <a:gd name="connsiteX17" fmla="*/ 1425575 w 1565275"/>
                <a:gd name="connsiteY17" fmla="*/ 1125045 h 1289938"/>
                <a:gd name="connsiteX18" fmla="*/ 1458913 w 1565275"/>
                <a:gd name="connsiteY18" fmla="*/ 1220295 h 1289938"/>
                <a:gd name="connsiteX19" fmla="*/ 1298575 w 1565275"/>
                <a:gd name="connsiteY19" fmla="*/ 1194895 h 1289938"/>
                <a:gd name="connsiteX20" fmla="*/ 1322387 w 1565275"/>
                <a:gd name="connsiteY20" fmla="*/ 1278239 h 1289938"/>
                <a:gd name="connsiteX21" fmla="*/ 987425 w 1565275"/>
                <a:gd name="connsiteY21" fmla="*/ 1201245 h 1289938"/>
                <a:gd name="connsiteX22" fmla="*/ 955675 w 1565275"/>
                <a:gd name="connsiteY22" fmla="*/ 909145 h 1289938"/>
                <a:gd name="connsiteX23" fmla="*/ 587375 w 1565275"/>
                <a:gd name="connsiteY23" fmla="*/ 928195 h 1289938"/>
                <a:gd name="connsiteX24" fmla="*/ 561975 w 1565275"/>
                <a:gd name="connsiteY24" fmla="*/ 1207595 h 1289938"/>
                <a:gd name="connsiteX25" fmla="*/ 263525 w 1565275"/>
                <a:gd name="connsiteY25" fmla="*/ 1283795 h 1289938"/>
                <a:gd name="connsiteX26" fmla="*/ 282575 w 1565275"/>
                <a:gd name="connsiteY26" fmla="*/ 1188545 h 1289938"/>
                <a:gd name="connsiteX27" fmla="*/ 149225 w 1565275"/>
                <a:gd name="connsiteY27" fmla="*/ 1226645 h 1289938"/>
                <a:gd name="connsiteX28" fmla="*/ 149225 w 1565275"/>
                <a:gd name="connsiteY28" fmla="*/ 1125045 h 1289938"/>
                <a:gd name="connsiteX29" fmla="*/ 0 w 1565275"/>
                <a:gd name="connsiteY29" fmla="*/ 1133776 h 1289938"/>
                <a:gd name="connsiteX0" fmla="*/ 0 w 1565275"/>
                <a:gd name="connsiteY0" fmla="*/ 1133776 h 1286577"/>
                <a:gd name="connsiteX1" fmla="*/ 59532 w 1565275"/>
                <a:gd name="connsiteY1" fmla="*/ 1071070 h 1286577"/>
                <a:gd name="connsiteX2" fmla="*/ 21432 w 1565275"/>
                <a:gd name="connsiteY2" fmla="*/ 908351 h 1286577"/>
                <a:gd name="connsiteX3" fmla="*/ 85725 w 1565275"/>
                <a:gd name="connsiteY3" fmla="*/ 826595 h 1286577"/>
                <a:gd name="connsiteX4" fmla="*/ 79375 w 1565275"/>
                <a:gd name="connsiteY4" fmla="*/ 710708 h 1286577"/>
                <a:gd name="connsiteX5" fmla="*/ 180182 w 1565275"/>
                <a:gd name="connsiteY5" fmla="*/ 566245 h 1286577"/>
                <a:gd name="connsiteX6" fmla="*/ 210344 w 1565275"/>
                <a:gd name="connsiteY6" fmla="*/ 398764 h 1286577"/>
                <a:gd name="connsiteX7" fmla="*/ 307975 w 1565275"/>
                <a:gd name="connsiteY7" fmla="*/ 242395 h 1286577"/>
                <a:gd name="connsiteX8" fmla="*/ 657225 w 1565275"/>
                <a:gd name="connsiteY8" fmla="*/ 13795 h 1286577"/>
                <a:gd name="connsiteX9" fmla="*/ 1199356 w 1565275"/>
                <a:gd name="connsiteY9" fmla="*/ 179690 h 1286577"/>
                <a:gd name="connsiteX10" fmla="*/ 1381125 w 1565275"/>
                <a:gd name="connsiteY10" fmla="*/ 413845 h 1286577"/>
                <a:gd name="connsiteX11" fmla="*/ 1393825 w 1565275"/>
                <a:gd name="connsiteY11" fmla="*/ 572595 h 1286577"/>
                <a:gd name="connsiteX12" fmla="*/ 1495425 w 1565275"/>
                <a:gd name="connsiteY12" fmla="*/ 693245 h 1286577"/>
                <a:gd name="connsiteX13" fmla="*/ 1485900 w 1565275"/>
                <a:gd name="connsiteY13" fmla="*/ 828976 h 1286577"/>
                <a:gd name="connsiteX14" fmla="*/ 1564481 w 1565275"/>
                <a:gd name="connsiteY14" fmla="*/ 905970 h 1286577"/>
                <a:gd name="connsiteX15" fmla="*/ 1517650 w 1565275"/>
                <a:gd name="connsiteY15" fmla="*/ 1090913 h 1286577"/>
                <a:gd name="connsiteX16" fmla="*/ 1565275 w 1565275"/>
                <a:gd name="connsiteY16" fmla="*/ 1131395 h 1286577"/>
                <a:gd name="connsiteX17" fmla="*/ 1425575 w 1565275"/>
                <a:gd name="connsiteY17" fmla="*/ 1125045 h 1286577"/>
                <a:gd name="connsiteX18" fmla="*/ 1458913 w 1565275"/>
                <a:gd name="connsiteY18" fmla="*/ 1220295 h 1286577"/>
                <a:gd name="connsiteX19" fmla="*/ 1298575 w 1565275"/>
                <a:gd name="connsiteY19" fmla="*/ 1194895 h 1286577"/>
                <a:gd name="connsiteX20" fmla="*/ 1322387 w 1565275"/>
                <a:gd name="connsiteY20" fmla="*/ 1278239 h 1286577"/>
                <a:gd name="connsiteX21" fmla="*/ 1016000 w 1565275"/>
                <a:gd name="connsiteY21" fmla="*/ 1146476 h 1286577"/>
                <a:gd name="connsiteX22" fmla="*/ 955675 w 1565275"/>
                <a:gd name="connsiteY22" fmla="*/ 909145 h 1286577"/>
                <a:gd name="connsiteX23" fmla="*/ 587375 w 1565275"/>
                <a:gd name="connsiteY23" fmla="*/ 928195 h 1286577"/>
                <a:gd name="connsiteX24" fmla="*/ 561975 w 1565275"/>
                <a:gd name="connsiteY24" fmla="*/ 1207595 h 1286577"/>
                <a:gd name="connsiteX25" fmla="*/ 263525 w 1565275"/>
                <a:gd name="connsiteY25" fmla="*/ 1283795 h 1286577"/>
                <a:gd name="connsiteX26" fmla="*/ 282575 w 1565275"/>
                <a:gd name="connsiteY26" fmla="*/ 1188545 h 1286577"/>
                <a:gd name="connsiteX27" fmla="*/ 149225 w 1565275"/>
                <a:gd name="connsiteY27" fmla="*/ 1226645 h 1286577"/>
                <a:gd name="connsiteX28" fmla="*/ 149225 w 1565275"/>
                <a:gd name="connsiteY28" fmla="*/ 1125045 h 1286577"/>
                <a:gd name="connsiteX29" fmla="*/ 0 w 1565275"/>
                <a:gd name="connsiteY29" fmla="*/ 1133776 h 1286577"/>
                <a:gd name="connsiteX0" fmla="*/ 0 w 1565275"/>
                <a:gd name="connsiteY0" fmla="*/ 1133776 h 1287909"/>
                <a:gd name="connsiteX1" fmla="*/ 59532 w 1565275"/>
                <a:gd name="connsiteY1" fmla="*/ 1071070 h 1287909"/>
                <a:gd name="connsiteX2" fmla="*/ 21432 w 1565275"/>
                <a:gd name="connsiteY2" fmla="*/ 908351 h 1287909"/>
                <a:gd name="connsiteX3" fmla="*/ 85725 w 1565275"/>
                <a:gd name="connsiteY3" fmla="*/ 826595 h 1287909"/>
                <a:gd name="connsiteX4" fmla="*/ 79375 w 1565275"/>
                <a:gd name="connsiteY4" fmla="*/ 710708 h 1287909"/>
                <a:gd name="connsiteX5" fmla="*/ 180182 w 1565275"/>
                <a:gd name="connsiteY5" fmla="*/ 566245 h 1287909"/>
                <a:gd name="connsiteX6" fmla="*/ 210344 w 1565275"/>
                <a:gd name="connsiteY6" fmla="*/ 398764 h 1287909"/>
                <a:gd name="connsiteX7" fmla="*/ 307975 w 1565275"/>
                <a:gd name="connsiteY7" fmla="*/ 242395 h 1287909"/>
                <a:gd name="connsiteX8" fmla="*/ 657225 w 1565275"/>
                <a:gd name="connsiteY8" fmla="*/ 13795 h 1287909"/>
                <a:gd name="connsiteX9" fmla="*/ 1199356 w 1565275"/>
                <a:gd name="connsiteY9" fmla="*/ 179690 h 1287909"/>
                <a:gd name="connsiteX10" fmla="*/ 1381125 w 1565275"/>
                <a:gd name="connsiteY10" fmla="*/ 413845 h 1287909"/>
                <a:gd name="connsiteX11" fmla="*/ 1393825 w 1565275"/>
                <a:gd name="connsiteY11" fmla="*/ 572595 h 1287909"/>
                <a:gd name="connsiteX12" fmla="*/ 1495425 w 1565275"/>
                <a:gd name="connsiteY12" fmla="*/ 693245 h 1287909"/>
                <a:gd name="connsiteX13" fmla="*/ 1485900 w 1565275"/>
                <a:gd name="connsiteY13" fmla="*/ 828976 h 1287909"/>
                <a:gd name="connsiteX14" fmla="*/ 1564481 w 1565275"/>
                <a:gd name="connsiteY14" fmla="*/ 905970 h 1287909"/>
                <a:gd name="connsiteX15" fmla="*/ 1517650 w 1565275"/>
                <a:gd name="connsiteY15" fmla="*/ 1090913 h 1287909"/>
                <a:gd name="connsiteX16" fmla="*/ 1565275 w 1565275"/>
                <a:gd name="connsiteY16" fmla="*/ 1131395 h 1287909"/>
                <a:gd name="connsiteX17" fmla="*/ 1425575 w 1565275"/>
                <a:gd name="connsiteY17" fmla="*/ 1125045 h 1287909"/>
                <a:gd name="connsiteX18" fmla="*/ 1458913 w 1565275"/>
                <a:gd name="connsiteY18" fmla="*/ 1220295 h 1287909"/>
                <a:gd name="connsiteX19" fmla="*/ 1298575 w 1565275"/>
                <a:gd name="connsiteY19" fmla="*/ 1194895 h 1287909"/>
                <a:gd name="connsiteX20" fmla="*/ 1322387 w 1565275"/>
                <a:gd name="connsiteY20" fmla="*/ 1278239 h 1287909"/>
                <a:gd name="connsiteX21" fmla="*/ 1006475 w 1565275"/>
                <a:gd name="connsiteY21" fmla="*/ 1172670 h 1287909"/>
                <a:gd name="connsiteX22" fmla="*/ 955675 w 1565275"/>
                <a:gd name="connsiteY22" fmla="*/ 909145 h 1287909"/>
                <a:gd name="connsiteX23" fmla="*/ 587375 w 1565275"/>
                <a:gd name="connsiteY23" fmla="*/ 928195 h 1287909"/>
                <a:gd name="connsiteX24" fmla="*/ 561975 w 1565275"/>
                <a:gd name="connsiteY24" fmla="*/ 1207595 h 1287909"/>
                <a:gd name="connsiteX25" fmla="*/ 263525 w 1565275"/>
                <a:gd name="connsiteY25" fmla="*/ 1283795 h 1287909"/>
                <a:gd name="connsiteX26" fmla="*/ 282575 w 1565275"/>
                <a:gd name="connsiteY26" fmla="*/ 1188545 h 1287909"/>
                <a:gd name="connsiteX27" fmla="*/ 149225 w 1565275"/>
                <a:gd name="connsiteY27" fmla="*/ 1226645 h 1287909"/>
                <a:gd name="connsiteX28" fmla="*/ 149225 w 1565275"/>
                <a:gd name="connsiteY28" fmla="*/ 1125045 h 1287909"/>
                <a:gd name="connsiteX29" fmla="*/ 0 w 1565275"/>
                <a:gd name="connsiteY29" fmla="*/ 1133776 h 1287909"/>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3481"/>
                <a:gd name="connsiteX1" fmla="*/ 59532 w 1565275"/>
                <a:gd name="connsiteY1" fmla="*/ 1071070 h 1293481"/>
                <a:gd name="connsiteX2" fmla="*/ 21432 w 1565275"/>
                <a:gd name="connsiteY2" fmla="*/ 908351 h 1293481"/>
                <a:gd name="connsiteX3" fmla="*/ 85725 w 1565275"/>
                <a:gd name="connsiteY3" fmla="*/ 826595 h 1293481"/>
                <a:gd name="connsiteX4" fmla="*/ 79375 w 1565275"/>
                <a:gd name="connsiteY4" fmla="*/ 710708 h 1293481"/>
                <a:gd name="connsiteX5" fmla="*/ 180182 w 1565275"/>
                <a:gd name="connsiteY5" fmla="*/ 566245 h 1293481"/>
                <a:gd name="connsiteX6" fmla="*/ 210344 w 1565275"/>
                <a:gd name="connsiteY6" fmla="*/ 398764 h 1293481"/>
                <a:gd name="connsiteX7" fmla="*/ 307975 w 1565275"/>
                <a:gd name="connsiteY7" fmla="*/ 242395 h 1293481"/>
                <a:gd name="connsiteX8" fmla="*/ 657225 w 1565275"/>
                <a:gd name="connsiteY8" fmla="*/ 13795 h 1293481"/>
                <a:gd name="connsiteX9" fmla="*/ 1199356 w 1565275"/>
                <a:gd name="connsiteY9" fmla="*/ 179690 h 1293481"/>
                <a:gd name="connsiteX10" fmla="*/ 1381125 w 1565275"/>
                <a:gd name="connsiteY10" fmla="*/ 413845 h 1293481"/>
                <a:gd name="connsiteX11" fmla="*/ 1393825 w 1565275"/>
                <a:gd name="connsiteY11" fmla="*/ 572595 h 1293481"/>
                <a:gd name="connsiteX12" fmla="*/ 1495425 w 1565275"/>
                <a:gd name="connsiteY12" fmla="*/ 693245 h 1293481"/>
                <a:gd name="connsiteX13" fmla="*/ 1485900 w 1565275"/>
                <a:gd name="connsiteY13" fmla="*/ 828976 h 1293481"/>
                <a:gd name="connsiteX14" fmla="*/ 1564481 w 1565275"/>
                <a:gd name="connsiteY14" fmla="*/ 905970 h 1293481"/>
                <a:gd name="connsiteX15" fmla="*/ 1517650 w 1565275"/>
                <a:gd name="connsiteY15" fmla="*/ 1090913 h 1293481"/>
                <a:gd name="connsiteX16" fmla="*/ 1565275 w 1565275"/>
                <a:gd name="connsiteY16" fmla="*/ 1131395 h 1293481"/>
                <a:gd name="connsiteX17" fmla="*/ 1425575 w 1565275"/>
                <a:gd name="connsiteY17" fmla="*/ 1125045 h 1293481"/>
                <a:gd name="connsiteX18" fmla="*/ 1458913 w 1565275"/>
                <a:gd name="connsiteY18" fmla="*/ 1220295 h 1293481"/>
                <a:gd name="connsiteX19" fmla="*/ 1298575 w 1565275"/>
                <a:gd name="connsiteY19" fmla="*/ 1194895 h 1293481"/>
                <a:gd name="connsiteX20" fmla="*/ 1322387 w 1565275"/>
                <a:gd name="connsiteY20" fmla="*/ 1278239 h 1293481"/>
                <a:gd name="connsiteX21" fmla="*/ 1006475 w 1565275"/>
                <a:gd name="connsiteY21" fmla="*/ 1172670 h 1293481"/>
                <a:gd name="connsiteX22" fmla="*/ 955675 w 1565275"/>
                <a:gd name="connsiteY22" fmla="*/ 909145 h 1293481"/>
                <a:gd name="connsiteX23" fmla="*/ 587375 w 1565275"/>
                <a:gd name="connsiteY23" fmla="*/ 928195 h 1293481"/>
                <a:gd name="connsiteX24" fmla="*/ 561975 w 1565275"/>
                <a:gd name="connsiteY24" fmla="*/ 1207595 h 1293481"/>
                <a:gd name="connsiteX25" fmla="*/ 263525 w 1565275"/>
                <a:gd name="connsiteY25" fmla="*/ 1283795 h 1293481"/>
                <a:gd name="connsiteX26" fmla="*/ 282575 w 1565275"/>
                <a:gd name="connsiteY26" fmla="*/ 1188545 h 1293481"/>
                <a:gd name="connsiteX27" fmla="*/ 149225 w 1565275"/>
                <a:gd name="connsiteY27" fmla="*/ 1226645 h 1293481"/>
                <a:gd name="connsiteX28" fmla="*/ 149225 w 1565275"/>
                <a:gd name="connsiteY28" fmla="*/ 1125045 h 1293481"/>
                <a:gd name="connsiteX29" fmla="*/ 0 w 1565275"/>
                <a:gd name="connsiteY29" fmla="*/ 1133776 h 129348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87375 w 1565275"/>
                <a:gd name="connsiteY23" fmla="*/ 928195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23094 w 1565275"/>
                <a:gd name="connsiteY23" fmla="*/ 916288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599281 w 1565275"/>
                <a:gd name="connsiteY23" fmla="*/ 906763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61975 w 1565275"/>
                <a:gd name="connsiteY24" fmla="*/ 1207595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35782 w 1565275"/>
                <a:gd name="connsiteY24" fmla="*/ 1193307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49225 w 1565275"/>
                <a:gd name="connsiteY27" fmla="*/ 1226645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 name="connsiteX0" fmla="*/ 0 w 1565275"/>
                <a:gd name="connsiteY0" fmla="*/ 1133776 h 1294391"/>
                <a:gd name="connsiteX1" fmla="*/ 59532 w 1565275"/>
                <a:gd name="connsiteY1" fmla="*/ 1071070 h 1294391"/>
                <a:gd name="connsiteX2" fmla="*/ 21432 w 1565275"/>
                <a:gd name="connsiteY2" fmla="*/ 908351 h 1294391"/>
                <a:gd name="connsiteX3" fmla="*/ 85725 w 1565275"/>
                <a:gd name="connsiteY3" fmla="*/ 826595 h 1294391"/>
                <a:gd name="connsiteX4" fmla="*/ 79375 w 1565275"/>
                <a:gd name="connsiteY4" fmla="*/ 710708 h 1294391"/>
                <a:gd name="connsiteX5" fmla="*/ 180182 w 1565275"/>
                <a:gd name="connsiteY5" fmla="*/ 566245 h 1294391"/>
                <a:gd name="connsiteX6" fmla="*/ 210344 w 1565275"/>
                <a:gd name="connsiteY6" fmla="*/ 398764 h 1294391"/>
                <a:gd name="connsiteX7" fmla="*/ 307975 w 1565275"/>
                <a:gd name="connsiteY7" fmla="*/ 242395 h 1294391"/>
                <a:gd name="connsiteX8" fmla="*/ 657225 w 1565275"/>
                <a:gd name="connsiteY8" fmla="*/ 13795 h 1294391"/>
                <a:gd name="connsiteX9" fmla="*/ 1199356 w 1565275"/>
                <a:gd name="connsiteY9" fmla="*/ 179690 h 1294391"/>
                <a:gd name="connsiteX10" fmla="*/ 1381125 w 1565275"/>
                <a:gd name="connsiteY10" fmla="*/ 413845 h 1294391"/>
                <a:gd name="connsiteX11" fmla="*/ 1393825 w 1565275"/>
                <a:gd name="connsiteY11" fmla="*/ 572595 h 1294391"/>
                <a:gd name="connsiteX12" fmla="*/ 1495425 w 1565275"/>
                <a:gd name="connsiteY12" fmla="*/ 693245 h 1294391"/>
                <a:gd name="connsiteX13" fmla="*/ 1485900 w 1565275"/>
                <a:gd name="connsiteY13" fmla="*/ 828976 h 1294391"/>
                <a:gd name="connsiteX14" fmla="*/ 1564481 w 1565275"/>
                <a:gd name="connsiteY14" fmla="*/ 905970 h 1294391"/>
                <a:gd name="connsiteX15" fmla="*/ 1517650 w 1565275"/>
                <a:gd name="connsiteY15" fmla="*/ 1090913 h 1294391"/>
                <a:gd name="connsiteX16" fmla="*/ 1565275 w 1565275"/>
                <a:gd name="connsiteY16" fmla="*/ 1131395 h 1294391"/>
                <a:gd name="connsiteX17" fmla="*/ 1425575 w 1565275"/>
                <a:gd name="connsiteY17" fmla="*/ 1125045 h 1294391"/>
                <a:gd name="connsiteX18" fmla="*/ 1458913 w 1565275"/>
                <a:gd name="connsiteY18" fmla="*/ 1220295 h 1294391"/>
                <a:gd name="connsiteX19" fmla="*/ 1298575 w 1565275"/>
                <a:gd name="connsiteY19" fmla="*/ 1194895 h 1294391"/>
                <a:gd name="connsiteX20" fmla="*/ 1322387 w 1565275"/>
                <a:gd name="connsiteY20" fmla="*/ 1278239 h 1294391"/>
                <a:gd name="connsiteX21" fmla="*/ 1006475 w 1565275"/>
                <a:gd name="connsiteY21" fmla="*/ 1172670 h 1294391"/>
                <a:gd name="connsiteX22" fmla="*/ 955675 w 1565275"/>
                <a:gd name="connsiteY22" fmla="*/ 909145 h 1294391"/>
                <a:gd name="connsiteX23" fmla="*/ 613568 w 1565275"/>
                <a:gd name="connsiteY23" fmla="*/ 923432 h 1294391"/>
                <a:gd name="connsiteX24" fmla="*/ 545307 w 1565275"/>
                <a:gd name="connsiteY24" fmla="*/ 1202832 h 1294391"/>
                <a:gd name="connsiteX25" fmla="*/ 263525 w 1565275"/>
                <a:gd name="connsiteY25" fmla="*/ 1283795 h 1294391"/>
                <a:gd name="connsiteX26" fmla="*/ 282575 w 1565275"/>
                <a:gd name="connsiteY26" fmla="*/ 1188545 h 1294391"/>
                <a:gd name="connsiteX27" fmla="*/ 113506 w 1565275"/>
                <a:gd name="connsiteY27" fmla="*/ 1229026 h 1294391"/>
                <a:gd name="connsiteX28" fmla="*/ 149225 w 1565275"/>
                <a:gd name="connsiteY28" fmla="*/ 1125045 h 1294391"/>
                <a:gd name="connsiteX29" fmla="*/ 0 w 1565275"/>
                <a:gd name="connsiteY29" fmla="*/ 1133776 h 129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5275" h="1294391">
                  <a:moveTo>
                    <a:pt x="0" y="1133776"/>
                  </a:moveTo>
                  <a:cubicBezTo>
                    <a:pt x="22225" y="1116049"/>
                    <a:pt x="34926" y="1088797"/>
                    <a:pt x="59532" y="1071070"/>
                  </a:cubicBezTo>
                  <a:cubicBezTo>
                    <a:pt x="63500" y="1011275"/>
                    <a:pt x="29370" y="961003"/>
                    <a:pt x="21432" y="908351"/>
                  </a:cubicBezTo>
                  <a:cubicBezTo>
                    <a:pt x="28575" y="864430"/>
                    <a:pt x="73819" y="863372"/>
                    <a:pt x="85725" y="826595"/>
                  </a:cubicBezTo>
                  <a:cubicBezTo>
                    <a:pt x="100277" y="797490"/>
                    <a:pt x="81492" y="744575"/>
                    <a:pt x="79375" y="710708"/>
                  </a:cubicBezTo>
                  <a:cubicBezTo>
                    <a:pt x="97102" y="650648"/>
                    <a:pt x="150549" y="614399"/>
                    <a:pt x="180182" y="566245"/>
                  </a:cubicBezTo>
                  <a:cubicBezTo>
                    <a:pt x="176742" y="504068"/>
                    <a:pt x="185209" y="441891"/>
                    <a:pt x="210344" y="398764"/>
                  </a:cubicBezTo>
                  <a:lnTo>
                    <a:pt x="307975" y="242395"/>
                  </a:lnTo>
                  <a:cubicBezTo>
                    <a:pt x="400579" y="140001"/>
                    <a:pt x="507471" y="54276"/>
                    <a:pt x="657225" y="13795"/>
                  </a:cubicBezTo>
                  <a:cubicBezTo>
                    <a:pt x="898260" y="-38063"/>
                    <a:pt x="1096433" y="64860"/>
                    <a:pt x="1199356" y="179690"/>
                  </a:cubicBezTo>
                  <a:cubicBezTo>
                    <a:pt x="1259946" y="257742"/>
                    <a:pt x="1318154" y="328650"/>
                    <a:pt x="1381125" y="413845"/>
                  </a:cubicBezTo>
                  <a:cubicBezTo>
                    <a:pt x="1373451" y="473906"/>
                    <a:pt x="1372923" y="529203"/>
                    <a:pt x="1393825" y="572595"/>
                  </a:cubicBezTo>
                  <a:cubicBezTo>
                    <a:pt x="1432454" y="622337"/>
                    <a:pt x="1442508" y="629215"/>
                    <a:pt x="1495425" y="693245"/>
                  </a:cubicBezTo>
                  <a:cubicBezTo>
                    <a:pt x="1501775" y="745633"/>
                    <a:pt x="1474787" y="771827"/>
                    <a:pt x="1485900" y="828976"/>
                  </a:cubicBezTo>
                  <a:cubicBezTo>
                    <a:pt x="1522412" y="851466"/>
                    <a:pt x="1549399" y="871574"/>
                    <a:pt x="1564481" y="905970"/>
                  </a:cubicBezTo>
                  <a:cubicBezTo>
                    <a:pt x="1561570" y="973968"/>
                    <a:pt x="1499130" y="1003865"/>
                    <a:pt x="1517650" y="1090913"/>
                  </a:cubicBezTo>
                  <a:cubicBezTo>
                    <a:pt x="1533525" y="1104407"/>
                    <a:pt x="1547018" y="1115520"/>
                    <a:pt x="1565275" y="1131395"/>
                  </a:cubicBezTo>
                  <a:cubicBezTo>
                    <a:pt x="1456795" y="1195953"/>
                    <a:pt x="1445947" y="1153357"/>
                    <a:pt x="1425575" y="1125045"/>
                  </a:cubicBezTo>
                  <a:cubicBezTo>
                    <a:pt x="1379537" y="1158382"/>
                    <a:pt x="1393032" y="1206007"/>
                    <a:pt x="1458913" y="1220295"/>
                  </a:cubicBezTo>
                  <a:cubicBezTo>
                    <a:pt x="1317360" y="1268978"/>
                    <a:pt x="1347259" y="1217650"/>
                    <a:pt x="1298575" y="1194895"/>
                  </a:cubicBezTo>
                  <a:cubicBezTo>
                    <a:pt x="1241426" y="1209977"/>
                    <a:pt x="1291431" y="1263158"/>
                    <a:pt x="1322387" y="1278239"/>
                  </a:cubicBezTo>
                  <a:cubicBezTo>
                    <a:pt x="1167871" y="1324011"/>
                    <a:pt x="1144322" y="1267391"/>
                    <a:pt x="1006475" y="1172670"/>
                  </a:cubicBezTo>
                  <a:cubicBezTo>
                    <a:pt x="951442" y="1089591"/>
                    <a:pt x="972608" y="996987"/>
                    <a:pt x="955675" y="909145"/>
                  </a:cubicBezTo>
                  <a:cubicBezTo>
                    <a:pt x="856721" y="967883"/>
                    <a:pt x="741098" y="943276"/>
                    <a:pt x="613568" y="923432"/>
                  </a:cubicBezTo>
                  <a:cubicBezTo>
                    <a:pt x="632089" y="1047522"/>
                    <a:pt x="607748" y="1116843"/>
                    <a:pt x="545307" y="1202832"/>
                  </a:cubicBezTo>
                  <a:cubicBezTo>
                    <a:pt x="463286" y="1251251"/>
                    <a:pt x="364596" y="1309195"/>
                    <a:pt x="263525" y="1283795"/>
                  </a:cubicBezTo>
                  <a:cubicBezTo>
                    <a:pt x="324645" y="1197277"/>
                    <a:pt x="295275" y="1220295"/>
                    <a:pt x="282575" y="1188545"/>
                  </a:cubicBezTo>
                  <a:cubicBezTo>
                    <a:pt x="247650" y="1239345"/>
                    <a:pt x="174624" y="1240139"/>
                    <a:pt x="113506" y="1229026"/>
                  </a:cubicBezTo>
                  <a:cubicBezTo>
                    <a:pt x="225424" y="1163412"/>
                    <a:pt x="146845" y="1143037"/>
                    <a:pt x="149225" y="1125045"/>
                  </a:cubicBezTo>
                  <a:cubicBezTo>
                    <a:pt x="102660" y="1192249"/>
                    <a:pt x="37042" y="1145153"/>
                    <a:pt x="0" y="1133776"/>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4" name="Freeform: Shape 11">
              <a:extLst>
                <a:ext uri="{FF2B5EF4-FFF2-40B4-BE49-F238E27FC236}">
                  <a16:creationId xmlns:a16="http://schemas.microsoft.com/office/drawing/2014/main" id="{A1733828-426C-47F9-AB30-175E36B28DBE}"/>
                </a:ext>
              </a:extLst>
            </p:cNvPr>
            <p:cNvSpPr/>
            <p:nvPr/>
          </p:nvSpPr>
          <p:spPr>
            <a:xfrm>
              <a:off x="917156" y="3091451"/>
              <a:ext cx="190969" cy="60590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5" name="Freeform: Shape 12">
              <a:extLst>
                <a:ext uri="{FF2B5EF4-FFF2-40B4-BE49-F238E27FC236}">
                  <a16:creationId xmlns:a16="http://schemas.microsoft.com/office/drawing/2014/main" id="{425C8747-FE35-47AB-8340-5A78AD8082F2}"/>
                </a:ext>
              </a:extLst>
            </p:cNvPr>
            <p:cNvSpPr/>
            <p:nvPr/>
          </p:nvSpPr>
          <p:spPr>
            <a:xfrm rot="21034152">
              <a:off x="1209819" y="3071025"/>
              <a:ext cx="227899" cy="61179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6" name="Freeform: Shape 13">
              <a:extLst>
                <a:ext uri="{FF2B5EF4-FFF2-40B4-BE49-F238E27FC236}">
                  <a16:creationId xmlns:a16="http://schemas.microsoft.com/office/drawing/2014/main" id="{7F16785F-AB5F-4A04-9E1E-CD77F2B7A0EA}"/>
                </a:ext>
              </a:extLst>
            </p:cNvPr>
            <p:cNvSpPr/>
            <p:nvPr/>
          </p:nvSpPr>
          <p:spPr>
            <a:xfrm>
              <a:off x="877317" y="2631225"/>
              <a:ext cx="564626" cy="978490"/>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57" name="Oval 56">
              <a:extLst>
                <a:ext uri="{FF2B5EF4-FFF2-40B4-BE49-F238E27FC236}">
                  <a16:creationId xmlns:a16="http://schemas.microsoft.com/office/drawing/2014/main" id="{F7D67D63-3609-424C-A0E5-C50234BCAFE0}"/>
                </a:ext>
              </a:extLst>
            </p:cNvPr>
            <p:cNvSpPr/>
            <p:nvPr/>
          </p:nvSpPr>
          <p:spPr>
            <a:xfrm>
              <a:off x="988936" y="1804363"/>
              <a:ext cx="253506" cy="443498"/>
            </a:xfrm>
            <a:prstGeom prst="ellipse">
              <a:avLst/>
            </a:pr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58" name="Oval 12">
              <a:extLst>
                <a:ext uri="{FF2B5EF4-FFF2-40B4-BE49-F238E27FC236}">
                  <a16:creationId xmlns:a16="http://schemas.microsoft.com/office/drawing/2014/main" id="{9BA4E3B4-CD69-4652-A3EF-DA74F58C10CA}"/>
                </a:ext>
              </a:extLst>
            </p:cNvPr>
            <p:cNvSpPr/>
            <p:nvPr/>
          </p:nvSpPr>
          <p:spPr>
            <a:xfrm>
              <a:off x="542718" y="761587"/>
              <a:ext cx="1225399" cy="115078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99" h="1150788">
                  <a:moveTo>
                    <a:pt x="24311" y="575394"/>
                  </a:moveTo>
                  <a:cubicBezTo>
                    <a:pt x="-102689" y="321113"/>
                    <a:pt x="293184" y="0"/>
                    <a:pt x="624855" y="0"/>
                  </a:cubicBezTo>
                  <a:cubicBezTo>
                    <a:pt x="956526" y="0"/>
                    <a:pt x="1225399" y="257613"/>
                    <a:pt x="1225399" y="575394"/>
                  </a:cubicBezTo>
                  <a:cubicBezTo>
                    <a:pt x="1047599" y="963025"/>
                    <a:pt x="956526" y="1150788"/>
                    <a:pt x="624855" y="1150788"/>
                  </a:cubicBezTo>
                  <a:cubicBezTo>
                    <a:pt x="293184" y="1150788"/>
                    <a:pt x="151311" y="829675"/>
                    <a:pt x="24311" y="575394"/>
                  </a:cubicBezTo>
                  <a:close/>
                </a:path>
              </a:pathLst>
            </a:custGeom>
            <a:solidFill>
              <a:srgbClr val="FBB261"/>
            </a:solidFill>
            <a:ln>
              <a:noFill/>
            </a:ln>
            <a:effectLst>
              <a:outerShdw blurRad="50800" dist="88900" dir="5400000" sx="93000" sy="93000" algn="t" rotWithShape="0">
                <a:schemeClr val="tx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nvGrpSpPr>
            <p:cNvPr id="59" name="Group 58">
              <a:extLst>
                <a:ext uri="{FF2B5EF4-FFF2-40B4-BE49-F238E27FC236}">
                  <a16:creationId xmlns:a16="http://schemas.microsoft.com/office/drawing/2014/main" id="{048C55CE-7655-4979-8D8A-CF042F05000A}"/>
                </a:ext>
              </a:extLst>
            </p:cNvPr>
            <p:cNvGrpSpPr/>
            <p:nvPr/>
          </p:nvGrpSpPr>
          <p:grpSpPr>
            <a:xfrm rot="1705800" flipH="1">
              <a:off x="1211625" y="1200207"/>
              <a:ext cx="306078" cy="197251"/>
              <a:chOff x="5136060" y="1710152"/>
              <a:chExt cx="538831" cy="347248"/>
            </a:xfrm>
          </p:grpSpPr>
          <p:sp>
            <p:nvSpPr>
              <p:cNvPr id="87" name="Oval 5">
                <a:extLst>
                  <a:ext uri="{FF2B5EF4-FFF2-40B4-BE49-F238E27FC236}">
                    <a16:creationId xmlns:a16="http://schemas.microsoft.com/office/drawing/2014/main" id="{019948E8-43BC-42BA-89DA-00A2158979B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88" name="Group 87">
                <a:extLst>
                  <a:ext uri="{FF2B5EF4-FFF2-40B4-BE49-F238E27FC236}">
                    <a16:creationId xmlns:a16="http://schemas.microsoft.com/office/drawing/2014/main" id="{A7EAC43C-0E79-4019-A0CD-859F5EFBD521}"/>
                  </a:ext>
                </a:extLst>
              </p:cNvPr>
              <p:cNvGrpSpPr/>
              <p:nvPr/>
            </p:nvGrpSpPr>
            <p:grpSpPr>
              <a:xfrm rot="20545732">
                <a:off x="5242936" y="1710152"/>
                <a:ext cx="85726" cy="45719"/>
                <a:chOff x="5293988" y="1700325"/>
                <a:chExt cx="85726" cy="42639"/>
              </a:xfrm>
            </p:grpSpPr>
            <p:cxnSp>
              <p:nvCxnSpPr>
                <p:cNvPr id="94" name="Straight Connector 93">
                  <a:extLst>
                    <a:ext uri="{FF2B5EF4-FFF2-40B4-BE49-F238E27FC236}">
                      <a16:creationId xmlns:a16="http://schemas.microsoft.com/office/drawing/2014/main" id="{477FEBCA-31AF-47D8-83D9-1BB26FD00C0D}"/>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053AF9-0E67-4658-B5AC-03D3BF45E8C5}"/>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160633A-DA9B-47C2-B072-79C5BB50C18B}"/>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89" name="Oval 4">
                <a:extLst>
                  <a:ext uri="{FF2B5EF4-FFF2-40B4-BE49-F238E27FC236}">
                    <a16:creationId xmlns:a16="http://schemas.microsoft.com/office/drawing/2014/main" id="{B8074E99-EBB7-4111-A0B0-BC7DDCED2A3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0" name="Oval 89">
                <a:extLst>
                  <a:ext uri="{FF2B5EF4-FFF2-40B4-BE49-F238E27FC236}">
                    <a16:creationId xmlns:a16="http://schemas.microsoft.com/office/drawing/2014/main" id="{A1DFB16D-D2B3-4AD5-ACB9-DC5B0C6834F5}"/>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1" name="Oval 90">
                <a:extLst>
                  <a:ext uri="{FF2B5EF4-FFF2-40B4-BE49-F238E27FC236}">
                    <a16:creationId xmlns:a16="http://schemas.microsoft.com/office/drawing/2014/main" id="{3946BD0A-EA08-4040-B63C-1888591A9B62}"/>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92" name="Oval 91">
                <a:extLst>
                  <a:ext uri="{FF2B5EF4-FFF2-40B4-BE49-F238E27FC236}">
                    <a16:creationId xmlns:a16="http://schemas.microsoft.com/office/drawing/2014/main" id="{167BB00E-2B98-4250-9F10-E4BE5F99E90A}"/>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3" name="Oval 92">
                <a:extLst>
                  <a:ext uri="{FF2B5EF4-FFF2-40B4-BE49-F238E27FC236}">
                    <a16:creationId xmlns:a16="http://schemas.microsoft.com/office/drawing/2014/main" id="{9DDDF090-57F8-494D-9667-E9C942C69086}"/>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nvGrpSpPr>
            <p:cNvPr id="60" name="Group 59">
              <a:extLst>
                <a:ext uri="{FF2B5EF4-FFF2-40B4-BE49-F238E27FC236}">
                  <a16:creationId xmlns:a16="http://schemas.microsoft.com/office/drawing/2014/main" id="{1534E57C-6C3D-4ECD-BB7F-F7C56060C091}"/>
                </a:ext>
              </a:extLst>
            </p:cNvPr>
            <p:cNvGrpSpPr/>
            <p:nvPr/>
          </p:nvGrpSpPr>
          <p:grpSpPr>
            <a:xfrm>
              <a:off x="1016556" y="1601422"/>
              <a:ext cx="306685" cy="217634"/>
              <a:chOff x="2751023" y="2876401"/>
              <a:chExt cx="306685" cy="217634"/>
            </a:xfrm>
          </p:grpSpPr>
          <p:sp>
            <p:nvSpPr>
              <p:cNvPr id="85" name="Chord 14349">
                <a:extLst>
                  <a:ext uri="{FF2B5EF4-FFF2-40B4-BE49-F238E27FC236}">
                    <a16:creationId xmlns:a16="http://schemas.microsoft.com/office/drawing/2014/main" id="{5CE4C4D1-637B-46CD-973B-84DAED1D5688}"/>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86" name="Chord 14349">
                <a:extLst>
                  <a:ext uri="{FF2B5EF4-FFF2-40B4-BE49-F238E27FC236}">
                    <a16:creationId xmlns:a16="http://schemas.microsoft.com/office/drawing/2014/main" id="{4E37ED06-C75D-40FD-880D-35D39BA696F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sp>
          <p:nvSpPr>
            <p:cNvPr id="61" name="Freeform: Shape 18">
              <a:extLst>
                <a:ext uri="{FF2B5EF4-FFF2-40B4-BE49-F238E27FC236}">
                  <a16:creationId xmlns:a16="http://schemas.microsoft.com/office/drawing/2014/main" id="{7CFD3EE5-4569-4DA6-946F-552CFEC2F408}"/>
                </a:ext>
              </a:extLst>
            </p:cNvPr>
            <p:cNvSpPr/>
            <p:nvPr/>
          </p:nvSpPr>
          <p:spPr>
            <a:xfrm rot="21405408" flipH="1">
              <a:off x="464113" y="2580445"/>
              <a:ext cx="164086" cy="17034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62" name="Freeform: Shape 19">
              <a:extLst>
                <a:ext uri="{FF2B5EF4-FFF2-40B4-BE49-F238E27FC236}">
                  <a16:creationId xmlns:a16="http://schemas.microsoft.com/office/drawing/2014/main" id="{B673EA42-3C32-4499-82A4-73C84AEB1308}"/>
                </a:ext>
              </a:extLst>
            </p:cNvPr>
            <p:cNvSpPr/>
            <p:nvPr/>
          </p:nvSpPr>
          <p:spPr>
            <a:xfrm>
              <a:off x="1114124" y="1476359"/>
              <a:ext cx="100161" cy="86715"/>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a:solidFill>
                <a:srgbClr val="A75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3" name="Freeform: Shape 20">
              <a:extLst>
                <a:ext uri="{FF2B5EF4-FFF2-40B4-BE49-F238E27FC236}">
                  <a16:creationId xmlns:a16="http://schemas.microsoft.com/office/drawing/2014/main" id="{1D328890-7331-4A87-BACC-D6789E0B3B41}"/>
                </a:ext>
              </a:extLst>
            </p:cNvPr>
            <p:cNvSpPr/>
            <p:nvPr/>
          </p:nvSpPr>
          <p:spPr>
            <a:xfrm rot="257362">
              <a:off x="1555632" y="2623030"/>
              <a:ext cx="167426" cy="17381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64" name="Freeform: Shape 21">
              <a:extLst>
                <a:ext uri="{FF2B5EF4-FFF2-40B4-BE49-F238E27FC236}">
                  <a16:creationId xmlns:a16="http://schemas.microsoft.com/office/drawing/2014/main" id="{352D23F2-F2B9-4345-BDD6-8B84C7BCCB81}"/>
                </a:ext>
              </a:extLst>
            </p:cNvPr>
            <p:cNvSpPr/>
            <p:nvPr/>
          </p:nvSpPr>
          <p:spPr>
            <a:xfrm>
              <a:off x="1316439" y="1957536"/>
              <a:ext cx="326230" cy="728663"/>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5" name="Freeform: Shape 22">
              <a:extLst>
                <a:ext uri="{FF2B5EF4-FFF2-40B4-BE49-F238E27FC236}">
                  <a16:creationId xmlns:a16="http://schemas.microsoft.com/office/drawing/2014/main" id="{B740C7C9-BEBA-4ACE-ABED-2C0F92D9DDED}"/>
                </a:ext>
              </a:extLst>
            </p:cNvPr>
            <p:cNvSpPr/>
            <p:nvPr/>
          </p:nvSpPr>
          <p:spPr>
            <a:xfrm>
              <a:off x="989712" y="1899130"/>
              <a:ext cx="144463" cy="11430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66" name="Freeform: Shape 23">
              <a:extLst>
                <a:ext uri="{FF2B5EF4-FFF2-40B4-BE49-F238E27FC236}">
                  <a16:creationId xmlns:a16="http://schemas.microsoft.com/office/drawing/2014/main" id="{24A5298C-A394-4CAF-BAFA-A1A9DF9A9B04}"/>
                </a:ext>
              </a:extLst>
            </p:cNvPr>
            <p:cNvSpPr/>
            <p:nvPr/>
          </p:nvSpPr>
          <p:spPr>
            <a:xfrm>
              <a:off x="537521" y="1906709"/>
              <a:ext cx="904600" cy="776288"/>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67" name="Group 66">
              <a:extLst>
                <a:ext uri="{FF2B5EF4-FFF2-40B4-BE49-F238E27FC236}">
                  <a16:creationId xmlns:a16="http://schemas.microsoft.com/office/drawing/2014/main" id="{7E3BA11E-4699-4CF8-8A72-83D0EC9CFF30}"/>
                </a:ext>
              </a:extLst>
            </p:cNvPr>
            <p:cNvGrpSpPr/>
            <p:nvPr/>
          </p:nvGrpSpPr>
          <p:grpSpPr>
            <a:xfrm>
              <a:off x="871940" y="3607947"/>
              <a:ext cx="303581" cy="144041"/>
              <a:chOff x="3496916" y="4688683"/>
              <a:chExt cx="282128" cy="144041"/>
            </a:xfrm>
            <a:effectLst>
              <a:outerShdw blurRad="50800" dist="12700" dir="5400000" algn="t" rotWithShape="0">
                <a:prstClr val="black">
                  <a:alpha val="40000"/>
                </a:prstClr>
              </a:outerShdw>
            </a:effectLst>
          </p:grpSpPr>
          <p:sp>
            <p:nvSpPr>
              <p:cNvPr id="83" name="Freeform: Shape 40">
                <a:extLst>
                  <a:ext uri="{FF2B5EF4-FFF2-40B4-BE49-F238E27FC236}">
                    <a16:creationId xmlns:a16="http://schemas.microsoft.com/office/drawing/2014/main" id="{54A28FE2-5019-4551-A10C-6DC466D135EB}"/>
                  </a:ext>
                </a:extLst>
              </p:cNvPr>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4" name="Freeform: Shape 41">
                <a:extLst>
                  <a:ext uri="{FF2B5EF4-FFF2-40B4-BE49-F238E27FC236}">
                    <a16:creationId xmlns:a16="http://schemas.microsoft.com/office/drawing/2014/main" id="{5C208845-A808-4A99-89D5-795A91F2B264}"/>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grpSp>
        <p:grpSp>
          <p:nvGrpSpPr>
            <p:cNvPr id="68" name="Group 67">
              <a:extLst>
                <a:ext uri="{FF2B5EF4-FFF2-40B4-BE49-F238E27FC236}">
                  <a16:creationId xmlns:a16="http://schemas.microsoft.com/office/drawing/2014/main" id="{CB463C89-6FA9-44DB-9302-D0018DDD6F26}"/>
                </a:ext>
              </a:extLst>
            </p:cNvPr>
            <p:cNvGrpSpPr/>
            <p:nvPr/>
          </p:nvGrpSpPr>
          <p:grpSpPr>
            <a:xfrm rot="20977034">
              <a:off x="1222128" y="3600900"/>
              <a:ext cx="303581" cy="142874"/>
              <a:chOff x="3496916" y="4688683"/>
              <a:chExt cx="282128" cy="142874"/>
            </a:xfrm>
            <a:effectLst>
              <a:outerShdw blurRad="50800" dist="12700" dir="5400000" algn="t" rotWithShape="0">
                <a:prstClr val="black">
                  <a:alpha val="40000"/>
                </a:prstClr>
              </a:outerShdw>
            </a:effectLst>
          </p:grpSpPr>
          <p:sp>
            <p:nvSpPr>
              <p:cNvPr id="81" name="Freeform: Shape 38">
                <a:extLst>
                  <a:ext uri="{FF2B5EF4-FFF2-40B4-BE49-F238E27FC236}">
                    <a16:creationId xmlns:a16="http://schemas.microsoft.com/office/drawing/2014/main" id="{507522DC-EEE0-4D9B-B84E-234E8A860EF6}"/>
                  </a:ext>
                </a:extLst>
              </p:cNvPr>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82" name="Freeform: Shape 39">
                <a:extLst>
                  <a:ext uri="{FF2B5EF4-FFF2-40B4-BE49-F238E27FC236}">
                    <a16:creationId xmlns:a16="http://schemas.microsoft.com/office/drawing/2014/main" id="{055873E0-D80E-47B7-A47E-336B86DFD646}"/>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69" name="Freeform: Shape 26">
              <a:extLst>
                <a:ext uri="{FF2B5EF4-FFF2-40B4-BE49-F238E27FC236}">
                  <a16:creationId xmlns:a16="http://schemas.microsoft.com/office/drawing/2014/main" id="{5C752149-A347-4646-AA22-690E85B8E64A}"/>
                </a:ext>
              </a:extLst>
            </p:cNvPr>
            <p:cNvSpPr/>
            <p:nvPr/>
          </p:nvSpPr>
          <p:spPr>
            <a:xfrm>
              <a:off x="492839" y="706920"/>
              <a:ext cx="1359779" cy="778705"/>
            </a:xfrm>
            <a:custGeom>
              <a:avLst/>
              <a:gdLst>
                <a:gd name="connsiteX0" fmla="*/ 204787 w 402431"/>
                <a:gd name="connsiteY0" fmla="*/ 52388 h 161925"/>
                <a:gd name="connsiteX1" fmla="*/ 347662 w 402431"/>
                <a:gd name="connsiteY1" fmla="*/ 150019 h 161925"/>
                <a:gd name="connsiteX2" fmla="*/ 402431 w 402431"/>
                <a:gd name="connsiteY2" fmla="*/ 140494 h 161925"/>
                <a:gd name="connsiteX3" fmla="*/ 328612 w 402431"/>
                <a:gd name="connsiteY3" fmla="*/ 9525 h 161925"/>
                <a:gd name="connsiteX4" fmla="*/ 195262 w 402431"/>
                <a:gd name="connsiteY4" fmla="*/ 0 h 161925"/>
                <a:gd name="connsiteX5" fmla="*/ 59531 w 402431"/>
                <a:gd name="connsiteY5" fmla="*/ 33338 h 161925"/>
                <a:gd name="connsiteX6" fmla="*/ 0 w 402431"/>
                <a:gd name="connsiteY6" fmla="*/ 150019 h 161925"/>
                <a:gd name="connsiteX7" fmla="*/ 76200 w 402431"/>
                <a:gd name="connsiteY7" fmla="*/ 161925 h 161925"/>
                <a:gd name="connsiteX8" fmla="*/ 204787 w 402431"/>
                <a:gd name="connsiteY8" fmla="*/ 52388 h 161925"/>
                <a:gd name="connsiteX0" fmla="*/ 204787 w 402431"/>
                <a:gd name="connsiteY0" fmla="*/ 42863 h 152400"/>
                <a:gd name="connsiteX1" fmla="*/ 347662 w 402431"/>
                <a:gd name="connsiteY1" fmla="*/ 140494 h 152400"/>
                <a:gd name="connsiteX2" fmla="*/ 402431 w 402431"/>
                <a:gd name="connsiteY2" fmla="*/ 130969 h 152400"/>
                <a:gd name="connsiteX3" fmla="*/ 328612 w 402431"/>
                <a:gd name="connsiteY3" fmla="*/ 0 h 152400"/>
                <a:gd name="connsiteX4" fmla="*/ 204787 w 402431"/>
                <a:gd name="connsiteY4" fmla="*/ 7144 h 152400"/>
                <a:gd name="connsiteX5" fmla="*/ 59531 w 402431"/>
                <a:gd name="connsiteY5" fmla="*/ 23813 h 152400"/>
                <a:gd name="connsiteX6" fmla="*/ 0 w 402431"/>
                <a:gd name="connsiteY6" fmla="*/ 140494 h 152400"/>
                <a:gd name="connsiteX7" fmla="*/ 76200 w 402431"/>
                <a:gd name="connsiteY7" fmla="*/ 152400 h 152400"/>
                <a:gd name="connsiteX8" fmla="*/ 204787 w 402431"/>
                <a:gd name="connsiteY8" fmla="*/ 42863 h 152400"/>
                <a:gd name="connsiteX0" fmla="*/ 204787 w 402431"/>
                <a:gd name="connsiteY0" fmla="*/ 45244 h 154781"/>
                <a:gd name="connsiteX1" fmla="*/ 347662 w 402431"/>
                <a:gd name="connsiteY1" fmla="*/ 142875 h 154781"/>
                <a:gd name="connsiteX2" fmla="*/ 402431 w 402431"/>
                <a:gd name="connsiteY2" fmla="*/ 133350 h 154781"/>
                <a:gd name="connsiteX3" fmla="*/ 328612 w 402431"/>
                <a:gd name="connsiteY3" fmla="*/ 2381 h 154781"/>
                <a:gd name="connsiteX4" fmla="*/ 204787 w 402431"/>
                <a:gd name="connsiteY4" fmla="*/ 0 h 154781"/>
                <a:gd name="connsiteX5" fmla="*/ 59531 w 402431"/>
                <a:gd name="connsiteY5" fmla="*/ 26194 h 154781"/>
                <a:gd name="connsiteX6" fmla="*/ 0 w 402431"/>
                <a:gd name="connsiteY6" fmla="*/ 142875 h 154781"/>
                <a:gd name="connsiteX7" fmla="*/ 76200 w 402431"/>
                <a:gd name="connsiteY7" fmla="*/ 154781 h 154781"/>
                <a:gd name="connsiteX8" fmla="*/ 204787 w 402431"/>
                <a:gd name="connsiteY8" fmla="*/ 45244 h 154781"/>
                <a:gd name="connsiteX0" fmla="*/ 204787 w 402431"/>
                <a:gd name="connsiteY0" fmla="*/ 51916 h 161453"/>
                <a:gd name="connsiteX1" fmla="*/ 347662 w 402431"/>
                <a:gd name="connsiteY1" fmla="*/ 149547 h 161453"/>
                <a:gd name="connsiteX2" fmla="*/ 402431 w 402431"/>
                <a:gd name="connsiteY2" fmla="*/ 140022 h 161453"/>
                <a:gd name="connsiteX3" fmla="*/ 328612 w 402431"/>
                <a:gd name="connsiteY3" fmla="*/ 9053 h 161453"/>
                <a:gd name="connsiteX4" fmla="*/ 204787 w 402431"/>
                <a:gd name="connsiteY4" fmla="*/ 6672 h 161453"/>
                <a:gd name="connsiteX5" fmla="*/ 59531 w 402431"/>
                <a:gd name="connsiteY5" fmla="*/ 32866 h 161453"/>
                <a:gd name="connsiteX6" fmla="*/ 0 w 402431"/>
                <a:gd name="connsiteY6" fmla="*/ 149547 h 161453"/>
                <a:gd name="connsiteX7" fmla="*/ 76200 w 402431"/>
                <a:gd name="connsiteY7" fmla="*/ 161453 h 161453"/>
                <a:gd name="connsiteX8" fmla="*/ 204787 w 402431"/>
                <a:gd name="connsiteY8" fmla="*/ 51916 h 161453"/>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7662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63352"/>
                <a:gd name="connsiteX1" fmla="*/ 340519 w 402431"/>
                <a:gd name="connsiteY1" fmla="*/ 151446 h 163352"/>
                <a:gd name="connsiteX2" fmla="*/ 402431 w 402431"/>
                <a:gd name="connsiteY2" fmla="*/ 141921 h 163352"/>
                <a:gd name="connsiteX3" fmla="*/ 328612 w 402431"/>
                <a:gd name="connsiteY3" fmla="*/ 10952 h 163352"/>
                <a:gd name="connsiteX4" fmla="*/ 204787 w 402431"/>
                <a:gd name="connsiteY4" fmla="*/ 8571 h 163352"/>
                <a:gd name="connsiteX5" fmla="*/ 59531 w 402431"/>
                <a:gd name="connsiteY5" fmla="*/ 34765 h 163352"/>
                <a:gd name="connsiteX6" fmla="*/ 0 w 402431"/>
                <a:gd name="connsiteY6" fmla="*/ 151446 h 163352"/>
                <a:gd name="connsiteX7" fmla="*/ 76200 w 402431"/>
                <a:gd name="connsiteY7" fmla="*/ 163352 h 163352"/>
                <a:gd name="connsiteX8" fmla="*/ 204787 w 402431"/>
                <a:gd name="connsiteY8" fmla="*/ 53815 h 163352"/>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204787 w 402431"/>
                <a:gd name="connsiteY0" fmla="*/ 53815 h 158590"/>
                <a:gd name="connsiteX1" fmla="*/ 340519 w 402431"/>
                <a:gd name="connsiteY1" fmla="*/ 151446 h 158590"/>
                <a:gd name="connsiteX2" fmla="*/ 402431 w 402431"/>
                <a:gd name="connsiteY2" fmla="*/ 141921 h 158590"/>
                <a:gd name="connsiteX3" fmla="*/ 328612 w 402431"/>
                <a:gd name="connsiteY3" fmla="*/ 10952 h 158590"/>
                <a:gd name="connsiteX4" fmla="*/ 204787 w 402431"/>
                <a:gd name="connsiteY4" fmla="*/ 8571 h 158590"/>
                <a:gd name="connsiteX5" fmla="*/ 59531 w 402431"/>
                <a:gd name="connsiteY5" fmla="*/ 34765 h 158590"/>
                <a:gd name="connsiteX6" fmla="*/ 0 w 402431"/>
                <a:gd name="connsiteY6" fmla="*/ 151446 h 158590"/>
                <a:gd name="connsiteX7" fmla="*/ 69056 w 402431"/>
                <a:gd name="connsiteY7" fmla="*/ 158590 h 158590"/>
                <a:gd name="connsiteX8" fmla="*/ 204787 w 402431"/>
                <a:gd name="connsiteY8" fmla="*/ 53815 h 158590"/>
                <a:gd name="connsiteX0" fmla="*/ 183356 w 381000"/>
                <a:gd name="connsiteY0" fmla="*/ 53815 h 158590"/>
                <a:gd name="connsiteX1" fmla="*/ 319088 w 381000"/>
                <a:gd name="connsiteY1" fmla="*/ 151446 h 158590"/>
                <a:gd name="connsiteX2" fmla="*/ 381000 w 381000"/>
                <a:gd name="connsiteY2" fmla="*/ 141921 h 158590"/>
                <a:gd name="connsiteX3" fmla="*/ 307181 w 381000"/>
                <a:gd name="connsiteY3" fmla="*/ 10952 h 158590"/>
                <a:gd name="connsiteX4" fmla="*/ 183356 w 381000"/>
                <a:gd name="connsiteY4" fmla="*/ 8571 h 158590"/>
                <a:gd name="connsiteX5" fmla="*/ 38100 w 381000"/>
                <a:gd name="connsiteY5" fmla="*/ 34765 h 158590"/>
                <a:gd name="connsiteX6" fmla="*/ 0 w 381000"/>
                <a:gd name="connsiteY6" fmla="*/ 151446 h 158590"/>
                <a:gd name="connsiteX7" fmla="*/ 47625 w 381000"/>
                <a:gd name="connsiteY7" fmla="*/ 158590 h 158590"/>
                <a:gd name="connsiteX8" fmla="*/ 183356 w 381000"/>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815 h 158590"/>
                <a:gd name="connsiteX1" fmla="*/ 333375 w 395287"/>
                <a:gd name="connsiteY1" fmla="*/ 151446 h 158590"/>
                <a:gd name="connsiteX2" fmla="*/ 395287 w 395287"/>
                <a:gd name="connsiteY2" fmla="*/ 141921 h 158590"/>
                <a:gd name="connsiteX3" fmla="*/ 321468 w 395287"/>
                <a:gd name="connsiteY3" fmla="*/ 10952 h 158590"/>
                <a:gd name="connsiteX4" fmla="*/ 197643 w 395287"/>
                <a:gd name="connsiteY4" fmla="*/ 8571 h 158590"/>
                <a:gd name="connsiteX5" fmla="*/ 52387 w 395287"/>
                <a:gd name="connsiteY5" fmla="*/ 34765 h 158590"/>
                <a:gd name="connsiteX6" fmla="*/ 0 w 395287"/>
                <a:gd name="connsiteY6" fmla="*/ 146683 h 158590"/>
                <a:gd name="connsiteX7" fmla="*/ 61912 w 395287"/>
                <a:gd name="connsiteY7" fmla="*/ 158590 h 158590"/>
                <a:gd name="connsiteX8" fmla="*/ 197643 w 395287"/>
                <a:gd name="connsiteY8" fmla="*/ 53815 h 15859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125 h 157900"/>
                <a:gd name="connsiteX1" fmla="*/ 333375 w 395287"/>
                <a:gd name="connsiteY1" fmla="*/ 150756 h 157900"/>
                <a:gd name="connsiteX2" fmla="*/ 395287 w 395287"/>
                <a:gd name="connsiteY2" fmla="*/ 141231 h 157900"/>
                <a:gd name="connsiteX3" fmla="*/ 321468 w 395287"/>
                <a:gd name="connsiteY3" fmla="*/ 10262 h 157900"/>
                <a:gd name="connsiteX4" fmla="*/ 197643 w 395287"/>
                <a:gd name="connsiteY4" fmla="*/ 7881 h 157900"/>
                <a:gd name="connsiteX5" fmla="*/ 56176 w 395287"/>
                <a:gd name="connsiteY5" fmla="*/ 38170 h 157900"/>
                <a:gd name="connsiteX6" fmla="*/ 0 w 395287"/>
                <a:gd name="connsiteY6" fmla="*/ 145993 h 157900"/>
                <a:gd name="connsiteX7" fmla="*/ 61912 w 395287"/>
                <a:gd name="connsiteY7" fmla="*/ 157900 h 157900"/>
                <a:gd name="connsiteX8" fmla="*/ 197643 w 395287"/>
                <a:gd name="connsiteY8" fmla="*/ 53125 h 157900"/>
                <a:gd name="connsiteX0" fmla="*/ 197643 w 395287"/>
                <a:gd name="connsiteY0" fmla="*/ 53735 h 158510"/>
                <a:gd name="connsiteX1" fmla="*/ 333375 w 395287"/>
                <a:gd name="connsiteY1" fmla="*/ 151366 h 158510"/>
                <a:gd name="connsiteX2" fmla="*/ 395287 w 395287"/>
                <a:gd name="connsiteY2" fmla="*/ 141841 h 158510"/>
                <a:gd name="connsiteX3" fmla="*/ 321468 w 395287"/>
                <a:gd name="connsiteY3" fmla="*/ 10872 h 158510"/>
                <a:gd name="connsiteX4" fmla="*/ 197643 w 395287"/>
                <a:gd name="connsiteY4" fmla="*/ 8491 h 158510"/>
                <a:gd name="connsiteX5" fmla="*/ 56176 w 395287"/>
                <a:gd name="connsiteY5" fmla="*/ 38780 h 158510"/>
                <a:gd name="connsiteX6" fmla="*/ 0 w 395287"/>
                <a:gd name="connsiteY6" fmla="*/ 146603 h 158510"/>
                <a:gd name="connsiteX7" fmla="*/ 61912 w 395287"/>
                <a:gd name="connsiteY7" fmla="*/ 158510 h 158510"/>
                <a:gd name="connsiteX8" fmla="*/ 197643 w 395287"/>
                <a:gd name="connsiteY8" fmla="*/ 53735 h 158510"/>
                <a:gd name="connsiteX0" fmla="*/ 197643 w 395287"/>
                <a:gd name="connsiteY0" fmla="*/ 55181 h 159956"/>
                <a:gd name="connsiteX1" fmla="*/ 333375 w 395287"/>
                <a:gd name="connsiteY1" fmla="*/ 152812 h 159956"/>
                <a:gd name="connsiteX2" fmla="*/ 395287 w 395287"/>
                <a:gd name="connsiteY2" fmla="*/ 143287 h 159956"/>
                <a:gd name="connsiteX3" fmla="*/ 321468 w 395287"/>
                <a:gd name="connsiteY3" fmla="*/ 12318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395287"/>
                <a:gd name="connsiteY0" fmla="*/ 55181 h 159956"/>
                <a:gd name="connsiteX1" fmla="*/ 333375 w 395287"/>
                <a:gd name="connsiteY1" fmla="*/ 152812 h 159956"/>
                <a:gd name="connsiteX2" fmla="*/ 395287 w 395287"/>
                <a:gd name="connsiteY2" fmla="*/ 143287 h 159956"/>
                <a:gd name="connsiteX3" fmla="*/ 314837 w 395287"/>
                <a:gd name="connsiteY3" fmla="*/ 21873 h 159956"/>
                <a:gd name="connsiteX4" fmla="*/ 197643 w 395287"/>
                <a:gd name="connsiteY4" fmla="*/ 9937 h 159956"/>
                <a:gd name="connsiteX5" fmla="*/ 56176 w 395287"/>
                <a:gd name="connsiteY5" fmla="*/ 40226 h 159956"/>
                <a:gd name="connsiteX6" fmla="*/ 0 w 395287"/>
                <a:gd name="connsiteY6" fmla="*/ 148049 h 159956"/>
                <a:gd name="connsiteX7" fmla="*/ 61912 w 395287"/>
                <a:gd name="connsiteY7" fmla="*/ 159956 h 159956"/>
                <a:gd name="connsiteX8" fmla="*/ 197643 w 395287"/>
                <a:gd name="connsiteY8" fmla="*/ 55181 h 159956"/>
                <a:gd name="connsiteX0" fmla="*/ 197643 w 405707"/>
                <a:gd name="connsiteY0" fmla="*/ 55181 h 159956"/>
                <a:gd name="connsiteX1" fmla="*/ 333375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59956"/>
                <a:gd name="connsiteX1" fmla="*/ 344743 w 405707"/>
                <a:gd name="connsiteY1" fmla="*/ 152812 h 159956"/>
                <a:gd name="connsiteX2" fmla="*/ 405707 w 405707"/>
                <a:gd name="connsiteY2" fmla="*/ 141922 h 159956"/>
                <a:gd name="connsiteX3" fmla="*/ 314837 w 405707"/>
                <a:gd name="connsiteY3" fmla="*/ 21873 h 159956"/>
                <a:gd name="connsiteX4" fmla="*/ 197643 w 405707"/>
                <a:gd name="connsiteY4" fmla="*/ 9937 h 159956"/>
                <a:gd name="connsiteX5" fmla="*/ 56176 w 405707"/>
                <a:gd name="connsiteY5" fmla="*/ 40226 h 159956"/>
                <a:gd name="connsiteX6" fmla="*/ 0 w 405707"/>
                <a:gd name="connsiteY6" fmla="*/ 148049 h 159956"/>
                <a:gd name="connsiteX7" fmla="*/ 61912 w 405707"/>
                <a:gd name="connsiteY7" fmla="*/ 159956 h 159956"/>
                <a:gd name="connsiteX8" fmla="*/ 197643 w 405707"/>
                <a:gd name="connsiteY8" fmla="*/ 55181 h 159956"/>
                <a:gd name="connsiteX0" fmla="*/ 197643 w 405707"/>
                <a:gd name="connsiteY0" fmla="*/ 55181 h 160833"/>
                <a:gd name="connsiteX1" fmla="*/ 344743 w 405707"/>
                <a:gd name="connsiteY1" fmla="*/ 152812 h 160833"/>
                <a:gd name="connsiteX2" fmla="*/ 405707 w 405707"/>
                <a:gd name="connsiteY2" fmla="*/ 141922 h 160833"/>
                <a:gd name="connsiteX3" fmla="*/ 314837 w 405707"/>
                <a:gd name="connsiteY3" fmla="*/ 21873 h 160833"/>
                <a:gd name="connsiteX4" fmla="*/ 197643 w 405707"/>
                <a:gd name="connsiteY4" fmla="*/ 9937 h 160833"/>
                <a:gd name="connsiteX5" fmla="*/ 56176 w 405707"/>
                <a:gd name="connsiteY5" fmla="*/ 40226 h 160833"/>
                <a:gd name="connsiteX6" fmla="*/ 0 w 405707"/>
                <a:gd name="connsiteY6" fmla="*/ 148049 h 160833"/>
                <a:gd name="connsiteX7" fmla="*/ 61912 w 405707"/>
                <a:gd name="connsiteY7" fmla="*/ 159956 h 160833"/>
                <a:gd name="connsiteX8" fmla="*/ 197643 w 405707"/>
                <a:gd name="connsiteY8" fmla="*/ 55181 h 160833"/>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3092"/>
                <a:gd name="connsiteX1" fmla="*/ 344743 w 405707"/>
                <a:gd name="connsiteY1" fmla="*/ 152812 h 163092"/>
                <a:gd name="connsiteX2" fmla="*/ 405707 w 405707"/>
                <a:gd name="connsiteY2" fmla="*/ 141922 h 163092"/>
                <a:gd name="connsiteX3" fmla="*/ 314837 w 405707"/>
                <a:gd name="connsiteY3" fmla="*/ 21873 h 163092"/>
                <a:gd name="connsiteX4" fmla="*/ 197643 w 405707"/>
                <a:gd name="connsiteY4" fmla="*/ 9937 h 163092"/>
                <a:gd name="connsiteX5" fmla="*/ 56176 w 405707"/>
                <a:gd name="connsiteY5" fmla="*/ 40226 h 163092"/>
                <a:gd name="connsiteX6" fmla="*/ 0 w 405707"/>
                <a:gd name="connsiteY6" fmla="*/ 148049 h 163092"/>
                <a:gd name="connsiteX7" fmla="*/ 61912 w 405707"/>
                <a:gd name="connsiteY7" fmla="*/ 159956 h 163092"/>
                <a:gd name="connsiteX8" fmla="*/ 197643 w 405707"/>
                <a:gd name="connsiteY8" fmla="*/ 55181 h 163092"/>
                <a:gd name="connsiteX0" fmla="*/ 197643 w 405707"/>
                <a:gd name="connsiteY0" fmla="*/ 55181 h 162493"/>
                <a:gd name="connsiteX1" fmla="*/ 344743 w 405707"/>
                <a:gd name="connsiteY1" fmla="*/ 15281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61794 w 405707"/>
                <a:gd name="connsiteY1" fmla="*/ 147352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2493"/>
                <a:gd name="connsiteX1" fmla="*/ 348532 w 405707"/>
                <a:gd name="connsiteY1" fmla="*/ 156907 h 162493"/>
                <a:gd name="connsiteX2" fmla="*/ 405707 w 405707"/>
                <a:gd name="connsiteY2" fmla="*/ 141922 h 162493"/>
                <a:gd name="connsiteX3" fmla="*/ 314837 w 405707"/>
                <a:gd name="connsiteY3" fmla="*/ 21873 h 162493"/>
                <a:gd name="connsiteX4" fmla="*/ 197643 w 405707"/>
                <a:gd name="connsiteY4" fmla="*/ 9937 h 162493"/>
                <a:gd name="connsiteX5" fmla="*/ 56176 w 405707"/>
                <a:gd name="connsiteY5" fmla="*/ 40226 h 162493"/>
                <a:gd name="connsiteX6" fmla="*/ 0 w 405707"/>
                <a:gd name="connsiteY6" fmla="*/ 148049 h 162493"/>
                <a:gd name="connsiteX7" fmla="*/ 51492 w 405707"/>
                <a:gd name="connsiteY7" fmla="*/ 159274 h 162493"/>
                <a:gd name="connsiteX8" fmla="*/ 197643 w 405707"/>
                <a:gd name="connsiteY8" fmla="*/ 55181 h 162493"/>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 name="connsiteX0" fmla="*/ 197643 w 405707"/>
                <a:gd name="connsiteY0" fmla="*/ 55181 h 167385"/>
                <a:gd name="connsiteX1" fmla="*/ 348532 w 405707"/>
                <a:gd name="connsiteY1" fmla="*/ 156907 h 167385"/>
                <a:gd name="connsiteX2" fmla="*/ 405707 w 405707"/>
                <a:gd name="connsiteY2" fmla="*/ 141922 h 167385"/>
                <a:gd name="connsiteX3" fmla="*/ 314837 w 405707"/>
                <a:gd name="connsiteY3" fmla="*/ 21873 h 167385"/>
                <a:gd name="connsiteX4" fmla="*/ 197643 w 405707"/>
                <a:gd name="connsiteY4" fmla="*/ 9937 h 167385"/>
                <a:gd name="connsiteX5" fmla="*/ 56176 w 405707"/>
                <a:gd name="connsiteY5" fmla="*/ 40226 h 167385"/>
                <a:gd name="connsiteX6" fmla="*/ 0 w 405707"/>
                <a:gd name="connsiteY6" fmla="*/ 148049 h 167385"/>
                <a:gd name="connsiteX7" fmla="*/ 60965 w 405707"/>
                <a:gd name="connsiteY7" fmla="*/ 164734 h 167385"/>
                <a:gd name="connsiteX8" fmla="*/ 197643 w 405707"/>
                <a:gd name="connsiteY8" fmla="*/ 55181 h 16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07" h="167385">
                  <a:moveTo>
                    <a:pt x="197643" y="55181"/>
                  </a:moveTo>
                  <a:cubicBezTo>
                    <a:pt x="258095" y="69677"/>
                    <a:pt x="315116" y="81499"/>
                    <a:pt x="348532" y="156907"/>
                  </a:cubicBezTo>
                  <a:cubicBezTo>
                    <a:pt x="371695" y="144405"/>
                    <a:pt x="385386" y="145552"/>
                    <a:pt x="405707" y="141922"/>
                  </a:cubicBezTo>
                  <a:cubicBezTo>
                    <a:pt x="404913" y="98266"/>
                    <a:pt x="356546" y="55655"/>
                    <a:pt x="314837" y="21873"/>
                  </a:cubicBezTo>
                  <a:cubicBezTo>
                    <a:pt x="268773" y="-381"/>
                    <a:pt x="248443" y="-1175"/>
                    <a:pt x="197643" y="9937"/>
                  </a:cubicBezTo>
                  <a:cubicBezTo>
                    <a:pt x="149224" y="-12289"/>
                    <a:pt x="88466" y="4922"/>
                    <a:pt x="56176" y="40226"/>
                  </a:cubicBezTo>
                  <a:cubicBezTo>
                    <a:pt x="29701" y="77755"/>
                    <a:pt x="17464" y="87724"/>
                    <a:pt x="0" y="148049"/>
                  </a:cubicBezTo>
                  <a:cubicBezTo>
                    <a:pt x="20637" y="152018"/>
                    <a:pt x="17593" y="175096"/>
                    <a:pt x="60965" y="164734"/>
                  </a:cubicBezTo>
                  <a:cubicBezTo>
                    <a:pt x="74188" y="116256"/>
                    <a:pt x="128152" y="81121"/>
                    <a:pt x="197643" y="55181"/>
                  </a:cubicBezTo>
                  <a:close/>
                </a:path>
              </a:pathLst>
            </a:cu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70" name="Group 69">
              <a:extLst>
                <a:ext uri="{FF2B5EF4-FFF2-40B4-BE49-F238E27FC236}">
                  <a16:creationId xmlns:a16="http://schemas.microsoft.com/office/drawing/2014/main" id="{4BEA86B9-640C-4BCF-9318-24A500C8A60E}"/>
                </a:ext>
              </a:extLst>
            </p:cNvPr>
            <p:cNvGrpSpPr/>
            <p:nvPr/>
          </p:nvGrpSpPr>
          <p:grpSpPr>
            <a:xfrm rot="19720146">
              <a:off x="824191" y="1196059"/>
              <a:ext cx="306078" cy="197251"/>
              <a:chOff x="5136060" y="1710152"/>
              <a:chExt cx="538831" cy="347248"/>
            </a:xfrm>
          </p:grpSpPr>
          <p:sp>
            <p:nvSpPr>
              <p:cNvPr id="71" name="Oval 5">
                <a:extLst>
                  <a:ext uri="{FF2B5EF4-FFF2-40B4-BE49-F238E27FC236}">
                    <a16:creationId xmlns:a16="http://schemas.microsoft.com/office/drawing/2014/main" id="{D8EA733B-3FA7-4829-BE73-E8C6350D067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72" name="Group 71">
                <a:extLst>
                  <a:ext uri="{FF2B5EF4-FFF2-40B4-BE49-F238E27FC236}">
                    <a16:creationId xmlns:a16="http://schemas.microsoft.com/office/drawing/2014/main" id="{1980457F-79BE-4EBB-B7FA-4F3909A107C0}"/>
                  </a:ext>
                </a:extLst>
              </p:cNvPr>
              <p:cNvGrpSpPr/>
              <p:nvPr/>
            </p:nvGrpSpPr>
            <p:grpSpPr>
              <a:xfrm rot="20545732">
                <a:off x="5242936" y="1710152"/>
                <a:ext cx="85726" cy="45719"/>
                <a:chOff x="5293988" y="1700325"/>
                <a:chExt cx="85726" cy="42639"/>
              </a:xfrm>
            </p:grpSpPr>
            <p:cxnSp>
              <p:nvCxnSpPr>
                <p:cNvPr id="78" name="Straight Connector 77">
                  <a:extLst>
                    <a:ext uri="{FF2B5EF4-FFF2-40B4-BE49-F238E27FC236}">
                      <a16:creationId xmlns:a16="http://schemas.microsoft.com/office/drawing/2014/main" id="{133B7CFC-6952-43EB-882D-6DA0D8FE232C}"/>
                    </a:ext>
                  </a:extLst>
                </p:cNvPr>
                <p:cNvCxnSpPr/>
                <p:nvPr/>
              </p:nvCxnSpPr>
              <p:spPr>
                <a:xfrm>
                  <a:off x="5293988"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6692B4-0E63-4AAF-B4FD-E390003ED7F4}"/>
                    </a:ext>
                  </a:extLst>
                </p:cNvPr>
                <p:cNvCxnSpPr/>
                <p:nvPr/>
              </p:nvCxnSpPr>
              <p:spPr>
                <a:xfrm>
                  <a:off x="5336850"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8C7774B-E08A-4888-981E-B88090C5BFDF}"/>
                    </a:ext>
                  </a:extLst>
                </p:cNvPr>
                <p:cNvCxnSpPr/>
                <p:nvPr/>
              </p:nvCxnSpPr>
              <p:spPr>
                <a:xfrm>
                  <a:off x="5379714" y="1700325"/>
                  <a:ext cx="0" cy="42639"/>
                </a:xfrm>
                <a:prstGeom prst="line">
                  <a:avLst/>
                </a:prstGeom>
                <a:ln w="31750" cap="sq" cmpd="dbl">
                  <a:solidFill>
                    <a:schemeClr val="tx1"/>
                  </a:solidFill>
                  <a:prstDash val="dashDot"/>
                  <a:round/>
                  <a:headEnd type="none" w="med" len="sm"/>
                  <a:tailEnd type="none"/>
                </a:ln>
              </p:spPr>
              <p:style>
                <a:lnRef idx="1">
                  <a:schemeClr val="accent1"/>
                </a:lnRef>
                <a:fillRef idx="0">
                  <a:schemeClr val="accent1"/>
                </a:fillRef>
                <a:effectRef idx="0">
                  <a:schemeClr val="accent1"/>
                </a:effectRef>
                <a:fontRef idx="minor">
                  <a:schemeClr val="tx1"/>
                </a:fontRef>
              </p:style>
            </p:cxnSp>
          </p:grpSp>
          <p:sp>
            <p:nvSpPr>
              <p:cNvPr id="73" name="Oval 4">
                <a:extLst>
                  <a:ext uri="{FF2B5EF4-FFF2-40B4-BE49-F238E27FC236}">
                    <a16:creationId xmlns:a16="http://schemas.microsoft.com/office/drawing/2014/main" id="{AFBE5BB6-D561-42AE-B106-1602ACAA6AE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4" name="Oval 73">
                <a:extLst>
                  <a:ext uri="{FF2B5EF4-FFF2-40B4-BE49-F238E27FC236}">
                    <a16:creationId xmlns:a16="http://schemas.microsoft.com/office/drawing/2014/main" id="{D6141463-C6C4-4C04-B9CD-851683CC5F16}"/>
                  </a:ext>
                </a:extLst>
              </p:cNvPr>
              <p:cNvSpPr/>
              <p:nvPr/>
            </p:nvSpPr>
            <p:spPr>
              <a:xfrm>
                <a:off x="5275412" y="1778000"/>
                <a:ext cx="279400" cy="279400"/>
              </a:xfrm>
              <a:prstGeom prst="ellipse">
                <a:avLst/>
              </a:prstGeom>
              <a:solidFill>
                <a:srgbClr val="8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5" name="Oval 74">
                <a:extLst>
                  <a:ext uri="{FF2B5EF4-FFF2-40B4-BE49-F238E27FC236}">
                    <a16:creationId xmlns:a16="http://schemas.microsoft.com/office/drawing/2014/main" id="{6C3DEE75-9045-41C9-B4A3-63E0A81195E4}"/>
                  </a:ext>
                </a:extLst>
              </p:cNvPr>
              <p:cNvSpPr/>
              <p:nvPr/>
            </p:nvSpPr>
            <p:spPr>
              <a:xfrm>
                <a:off x="5331124" y="1833712"/>
                <a:ext cx="223688" cy="223688"/>
              </a:xfrm>
              <a:prstGeom prst="ellipse">
                <a:avLst/>
              </a:prstGeom>
              <a:solidFill>
                <a:srgbClr val="33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dirty="0"/>
              </a:p>
            </p:txBody>
          </p:sp>
          <p:sp>
            <p:nvSpPr>
              <p:cNvPr id="76" name="Oval 75">
                <a:extLst>
                  <a:ext uri="{FF2B5EF4-FFF2-40B4-BE49-F238E27FC236}">
                    <a16:creationId xmlns:a16="http://schemas.microsoft.com/office/drawing/2014/main" id="{9F76EA32-E418-484F-BA12-F9D1D3063732}"/>
                  </a:ext>
                </a:extLst>
              </p:cNvPr>
              <p:cNvSpPr/>
              <p:nvPr/>
            </p:nvSpPr>
            <p:spPr>
              <a:xfrm>
                <a:off x="5404868" y="1846412"/>
                <a:ext cx="127000" cy="127000"/>
              </a:xfrm>
              <a:prstGeom prst="ellipse">
                <a:avLst/>
              </a:prstGeom>
              <a:solidFill>
                <a:srgbClr val="B46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7" name="Oval 76">
                <a:extLst>
                  <a:ext uri="{FF2B5EF4-FFF2-40B4-BE49-F238E27FC236}">
                    <a16:creationId xmlns:a16="http://schemas.microsoft.com/office/drawing/2014/main" id="{E7F98695-7D22-4578-A9E8-1F61305A3807}"/>
                  </a:ext>
                </a:extLst>
              </p:cNvPr>
              <p:cNvSpPr/>
              <p:nvPr/>
            </p:nvSpPr>
            <p:spPr>
              <a:xfrm>
                <a:off x="5442970" y="1903413"/>
                <a:ext cx="88898" cy="82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spTree>
    <p:extLst>
      <p:ext uri="{BB962C8B-B14F-4D97-AF65-F5344CB8AC3E}">
        <p14:creationId xmlns:p14="http://schemas.microsoft.com/office/powerpoint/2010/main" val="637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255411"/>
            <a:ext cx="10972800" cy="1143000"/>
          </a:xfrm>
        </p:spPr>
        <p:txBody>
          <a:bodyPr/>
          <a:lstStyle/>
          <a:p>
            <a:r>
              <a:rPr lang="en-US" dirty="0"/>
              <a:t>How do you treat the </a:t>
            </a:r>
            <a:br>
              <a:rPr lang="en-US" dirty="0"/>
            </a:br>
            <a:r>
              <a:rPr lang="en-US" dirty="0"/>
              <a:t>children that you serve?</a:t>
            </a:r>
          </a:p>
        </p:txBody>
      </p:sp>
      <p:sp>
        <p:nvSpPr>
          <p:cNvPr id="4" name="Content Placeholder 2"/>
          <p:cNvSpPr>
            <a:spLocks noGrp="1"/>
          </p:cNvSpPr>
          <p:nvPr>
            <p:ph idx="1"/>
          </p:nvPr>
        </p:nvSpPr>
        <p:spPr>
          <a:xfrm>
            <a:off x="-150295" y="402772"/>
            <a:ext cx="9444589" cy="6011216"/>
          </a:xfrm>
        </p:spPr>
        <p:txBody>
          <a:bodyPr/>
          <a:lstStyle/>
          <a:p>
            <a:pPr algn="ctr">
              <a:spcBef>
                <a:spcPct val="0"/>
              </a:spcBef>
            </a:pPr>
            <a:r>
              <a:rPr lang="en-US" altLang="en-US" sz="3200" dirty="0"/>
              <a:t>Meal times are a break for the students from class. </a:t>
            </a:r>
          </a:p>
          <a:p>
            <a:pPr algn="ctr">
              <a:spcBef>
                <a:spcPct val="0"/>
              </a:spcBef>
            </a:pPr>
            <a:endParaRPr lang="en-US" altLang="en-US" sz="1000" dirty="0"/>
          </a:p>
          <a:p>
            <a:pPr algn="ctr">
              <a:spcBef>
                <a:spcPct val="0"/>
              </a:spcBef>
            </a:pPr>
            <a:r>
              <a:rPr lang="en-US" altLang="en-US" sz="3200" dirty="0"/>
              <a:t>It’s their time to eat, talk, and play.</a:t>
            </a:r>
          </a:p>
          <a:p>
            <a:pPr algn="ctr">
              <a:spcBef>
                <a:spcPct val="0"/>
              </a:spcBef>
            </a:pPr>
            <a:endParaRPr lang="en-US" altLang="en-US" sz="3200" dirty="0"/>
          </a:p>
        </p:txBody>
      </p:sp>
      <p:pic>
        <p:nvPicPr>
          <p:cNvPr id="5" name="Picture 4"/>
          <p:cNvPicPr>
            <a:picLocks noChangeAspect="1"/>
          </p:cNvPicPr>
          <p:nvPr/>
        </p:nvPicPr>
        <p:blipFill>
          <a:blip r:embed="rId3"/>
          <a:stretch>
            <a:fillRect/>
          </a:stretch>
        </p:blipFill>
        <p:spPr>
          <a:xfrm>
            <a:off x="2373962" y="1673464"/>
            <a:ext cx="4396076" cy="2892858"/>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49206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z="4000" dirty="0">
                <a:latin typeface="+mn-lt"/>
              </a:rPr>
              <a:t>What Is Customer Service?</a:t>
            </a:r>
          </a:p>
        </p:txBody>
      </p:sp>
      <p:sp>
        <p:nvSpPr>
          <p:cNvPr id="44035" name="Content Placeholder 2"/>
          <p:cNvSpPr>
            <a:spLocks noGrp="1"/>
          </p:cNvSpPr>
          <p:nvPr>
            <p:ph idx="1"/>
          </p:nvPr>
        </p:nvSpPr>
        <p:spPr>
          <a:xfrm>
            <a:off x="457201" y="1600203"/>
            <a:ext cx="8301589" cy="1790270"/>
          </a:xfrm>
        </p:spPr>
        <p:txBody>
          <a:bodyPr/>
          <a:lstStyle/>
          <a:p>
            <a:pPr>
              <a:spcBef>
                <a:spcPts val="1500"/>
              </a:spcBef>
            </a:pPr>
            <a:r>
              <a:rPr lang="en-US" altLang="en-US" dirty="0"/>
              <a:t>“The act of taking care of the customer's needs by providing and delivering professional, helpful, high quality service and assistance </a:t>
            </a:r>
            <a:r>
              <a:rPr lang="en-US" altLang="en-US" b="1" dirty="0"/>
              <a:t>before, during, and after</a:t>
            </a:r>
            <a:r>
              <a:rPr lang="en-US" altLang="en-US" dirty="0"/>
              <a:t> the customer's requirements are met.”</a:t>
            </a: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10" name="Content Placeholder 2">
            <a:extLst>
              <a:ext uri="{FF2B5EF4-FFF2-40B4-BE49-F238E27FC236}">
                <a16:creationId xmlns:a16="http://schemas.microsoft.com/office/drawing/2014/main" id="{E6BB5CBE-67D5-42F4-87F7-85CE59742B92}"/>
              </a:ext>
            </a:extLst>
          </p:cNvPr>
          <p:cNvSpPr txBox="1">
            <a:spLocks/>
          </p:cNvSpPr>
          <p:nvPr/>
        </p:nvSpPr>
        <p:spPr bwMode="auto">
          <a:xfrm>
            <a:off x="457201" y="3573038"/>
            <a:ext cx="8301589" cy="15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chemeClr val="tx1"/>
                </a:solidFill>
                <a:latin typeface="+mn-lt"/>
                <a:ea typeface="MS PGothic" panose="020B0600070205080204" pitchFamily="34" charset="-128"/>
                <a:cs typeface="+mn-cs"/>
              </a:defRPr>
            </a:lvl1pPr>
            <a:lvl2pPr marL="731520" indent="-182880" algn="l" defTabSz="457200" rtl="0" eaLnBrk="0" fontAlgn="base" hangingPunct="0">
              <a:spcBef>
                <a:spcPct val="20000"/>
              </a:spcBef>
              <a:spcAft>
                <a:spcPct val="0"/>
              </a:spcAft>
              <a:buFont typeface="Wingdings" panose="05000000000000000000" pitchFamily="2" charset="2"/>
              <a:buChar char="Ø"/>
              <a:defRPr sz="26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solidFill>
                  <a:srgbClr val="030503"/>
                </a:solidFill>
              </a:rPr>
              <a:t>Good customer service is suitable and acceptable. Exceptional customer service creates a positive and memorable experience.</a:t>
            </a:r>
          </a:p>
        </p:txBody>
      </p:sp>
    </p:spTree>
    <p:extLst>
      <p:ext uri="{BB962C8B-B14F-4D97-AF65-F5344CB8AC3E}">
        <p14:creationId xmlns:p14="http://schemas.microsoft.com/office/powerpoint/2010/main" val="11339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b="1" dirty="0"/>
              <a:t>What Is Exceptional Service?</a:t>
            </a:r>
            <a:endParaRPr lang="en-US" altLang="en-US" dirty="0"/>
          </a:p>
        </p:txBody>
      </p:sp>
      <p:sp>
        <p:nvSpPr>
          <p:cNvPr id="44035" name="Content Placeholder 2"/>
          <p:cNvSpPr>
            <a:spLocks noGrp="1"/>
          </p:cNvSpPr>
          <p:nvPr>
            <p:ph idx="1"/>
          </p:nvPr>
        </p:nvSpPr>
        <p:spPr>
          <a:xfrm>
            <a:off x="385211" y="1589090"/>
            <a:ext cx="4358818" cy="4314825"/>
          </a:xfrm>
        </p:spPr>
        <p:txBody>
          <a:bodyPr/>
          <a:lstStyle/>
          <a:p>
            <a:pPr>
              <a:spcBef>
                <a:spcPct val="0"/>
              </a:spcBef>
            </a:pPr>
            <a:r>
              <a:rPr lang="en-US" altLang="en-US" dirty="0"/>
              <a:t>Exceptional customer service involves exceeding the customer’s expectations. This is accomplished when the standards and level of service received EXCEEDS what the customer could reasonably define as normal or expected. </a:t>
            </a: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10" name="TextBox 9">
            <a:extLst>
              <a:ext uri="{FF2B5EF4-FFF2-40B4-BE49-F238E27FC236}">
                <a16:creationId xmlns:a16="http://schemas.microsoft.com/office/drawing/2014/main" id="{AE30BAC9-9F53-4979-BBF5-0A3C276A95A0}"/>
              </a:ext>
            </a:extLst>
          </p:cNvPr>
          <p:cNvSpPr txBox="1"/>
          <p:nvPr/>
        </p:nvSpPr>
        <p:spPr>
          <a:xfrm>
            <a:off x="4870629" y="3840083"/>
            <a:ext cx="3759883" cy="512064"/>
          </a:xfrm>
          <a:prstGeom prst="roundRect">
            <a:avLst>
              <a:gd name="adj" fmla="val 6626"/>
            </a:avLst>
          </a:prstGeom>
          <a:solidFill>
            <a:schemeClr val="accent1">
              <a:lumMod val="60000"/>
              <a:lumOff val="40000"/>
            </a:schemeClr>
          </a:solidFill>
        </p:spPr>
        <p:txBody>
          <a:bodyPr wrap="square" rtlCol="0" anchor="ctr">
            <a:spAutoFit/>
          </a:bodyPr>
          <a:lstStyle/>
          <a:p>
            <a:pPr lvl="0" algn="ctr">
              <a:defRPr/>
            </a:pPr>
            <a:r>
              <a:rPr lang="en-US" sz="2600" dirty="0">
                <a:solidFill>
                  <a:srgbClr val="000000"/>
                </a:solidFill>
                <a:cs typeface="Calibri" panose="020F0502020204030204" pitchFamily="34" charset="0"/>
              </a:rPr>
              <a:t>Knowing your menu</a:t>
            </a:r>
          </a:p>
        </p:txBody>
      </p:sp>
      <p:sp>
        <p:nvSpPr>
          <p:cNvPr id="11" name="TextBox 10">
            <a:extLst>
              <a:ext uri="{FF2B5EF4-FFF2-40B4-BE49-F238E27FC236}">
                <a16:creationId xmlns:a16="http://schemas.microsoft.com/office/drawing/2014/main" id="{AC528DEA-B24A-4600-A5AE-C750EAF78797}"/>
              </a:ext>
            </a:extLst>
          </p:cNvPr>
          <p:cNvSpPr txBox="1"/>
          <p:nvPr/>
        </p:nvSpPr>
        <p:spPr>
          <a:xfrm>
            <a:off x="4870629" y="4554402"/>
            <a:ext cx="3759883" cy="511493"/>
          </a:xfrm>
          <a:prstGeom prst="roundRect">
            <a:avLst>
              <a:gd name="adj" fmla="val 6626"/>
            </a:avLst>
          </a:prstGeom>
          <a:solidFill>
            <a:srgbClr val="C3D69B"/>
          </a:solidFill>
        </p:spPr>
        <p:txBody>
          <a:bodyPr wrap="square" rtlCol="0" anchor="ctr">
            <a:spAutoFit/>
          </a:bodyPr>
          <a:lstStyle/>
          <a:p>
            <a:pPr lvl="0" algn="ctr">
              <a:defRPr/>
            </a:pPr>
            <a:r>
              <a:rPr lang="en-US" sz="2600" dirty="0">
                <a:solidFill>
                  <a:srgbClr val="000000"/>
                </a:solidFill>
              </a:rPr>
              <a:t>Welcoming atmosphere</a:t>
            </a:r>
          </a:p>
        </p:txBody>
      </p:sp>
      <p:sp>
        <p:nvSpPr>
          <p:cNvPr id="12" name="TextBox 11">
            <a:extLst>
              <a:ext uri="{FF2B5EF4-FFF2-40B4-BE49-F238E27FC236}">
                <a16:creationId xmlns:a16="http://schemas.microsoft.com/office/drawing/2014/main" id="{08533251-54C1-486D-9C04-E6667DE09054}"/>
              </a:ext>
            </a:extLst>
          </p:cNvPr>
          <p:cNvSpPr txBox="1"/>
          <p:nvPr/>
        </p:nvSpPr>
        <p:spPr>
          <a:xfrm>
            <a:off x="4870628" y="3122008"/>
            <a:ext cx="3759883" cy="511493"/>
          </a:xfrm>
          <a:prstGeom prst="roundRect">
            <a:avLst>
              <a:gd name="adj" fmla="val 6626"/>
            </a:avLst>
          </a:prstGeom>
          <a:solidFill>
            <a:srgbClr val="C3D69B"/>
          </a:solidFill>
        </p:spPr>
        <p:txBody>
          <a:bodyPr wrap="square" rtlCol="0" anchor="ctr">
            <a:spAutoFit/>
          </a:bodyPr>
          <a:lstStyle/>
          <a:p>
            <a:pPr lvl="0" algn="ctr">
              <a:defRPr/>
            </a:pPr>
            <a:r>
              <a:rPr lang="en-US" sz="2600" dirty="0">
                <a:solidFill>
                  <a:srgbClr val="000000"/>
                </a:solidFill>
                <a:cs typeface="Calibri" panose="020F0502020204030204" pitchFamily="34" charset="0"/>
              </a:rPr>
              <a:t>Keep favorites stocked</a:t>
            </a:r>
          </a:p>
        </p:txBody>
      </p:sp>
      <p:sp>
        <p:nvSpPr>
          <p:cNvPr id="13" name="TextBox 12">
            <a:extLst>
              <a:ext uri="{FF2B5EF4-FFF2-40B4-BE49-F238E27FC236}">
                <a16:creationId xmlns:a16="http://schemas.microsoft.com/office/drawing/2014/main" id="{2CC0D08F-BBB1-47EC-9DD9-2B21C6D6EAA9}"/>
              </a:ext>
            </a:extLst>
          </p:cNvPr>
          <p:cNvSpPr txBox="1"/>
          <p:nvPr/>
        </p:nvSpPr>
        <p:spPr>
          <a:xfrm>
            <a:off x="4870629" y="2412023"/>
            <a:ext cx="3759883" cy="512064"/>
          </a:xfrm>
          <a:prstGeom prst="roundRect">
            <a:avLst>
              <a:gd name="adj" fmla="val 6626"/>
            </a:avLst>
          </a:prstGeom>
          <a:solidFill>
            <a:schemeClr val="accent1">
              <a:lumMod val="60000"/>
              <a:lumOff val="40000"/>
            </a:schemeClr>
          </a:solidFill>
        </p:spPr>
        <p:txBody>
          <a:bodyPr wrap="square" rtlCol="0" anchor="ctr">
            <a:spAutoFit/>
          </a:bodyPr>
          <a:lstStyle/>
          <a:p>
            <a:pPr lvl="0" algn="ctr">
              <a:defRPr/>
            </a:pPr>
            <a:r>
              <a:rPr lang="en-US" sz="2600" dirty="0">
                <a:solidFill>
                  <a:srgbClr val="000000"/>
                </a:solidFill>
              </a:rPr>
              <a:t>Anticipate their needs</a:t>
            </a:r>
          </a:p>
        </p:txBody>
      </p:sp>
      <p:sp>
        <p:nvSpPr>
          <p:cNvPr id="14" name="TextBox 13">
            <a:extLst>
              <a:ext uri="{FF2B5EF4-FFF2-40B4-BE49-F238E27FC236}">
                <a16:creationId xmlns:a16="http://schemas.microsoft.com/office/drawing/2014/main" id="{515D4610-C15F-4F82-98FF-A0B92AD3592A}"/>
              </a:ext>
            </a:extLst>
          </p:cNvPr>
          <p:cNvSpPr txBox="1"/>
          <p:nvPr/>
        </p:nvSpPr>
        <p:spPr>
          <a:xfrm>
            <a:off x="4870629" y="1697993"/>
            <a:ext cx="3759883" cy="512064"/>
          </a:xfrm>
          <a:prstGeom prst="roundRect">
            <a:avLst>
              <a:gd name="adj" fmla="val 6626"/>
            </a:avLst>
          </a:prstGeom>
          <a:solidFill>
            <a:srgbClr val="C3D69B"/>
          </a:solidFill>
        </p:spPr>
        <p:txBody>
          <a:bodyPr wrap="square" rtlCol="0" anchor="ctr">
            <a:spAutoFit/>
          </a:bodyPr>
          <a:lstStyle/>
          <a:p>
            <a:pPr lvl="0" algn="ctr">
              <a:defRPr/>
            </a:pPr>
            <a:r>
              <a:rPr lang="en-US" sz="2600" dirty="0">
                <a:solidFill>
                  <a:srgbClr val="000000"/>
                </a:solidFill>
                <a:cs typeface="Calibri" panose="020F0502020204030204" pitchFamily="34" charset="0"/>
              </a:rPr>
              <a:t>Greet customers by name</a:t>
            </a:r>
          </a:p>
        </p:txBody>
      </p:sp>
    </p:spTree>
    <p:extLst>
      <p:ext uri="{BB962C8B-B14F-4D97-AF65-F5344CB8AC3E}">
        <p14:creationId xmlns:p14="http://schemas.microsoft.com/office/powerpoint/2010/main" val="133272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8000"/>
                            </p:stCondLst>
                            <p:childTnLst>
                              <p:par>
                                <p:cTn id="31" presetID="42" presetClass="entr" presetSubtype="0" fill="hold" grpId="0" nodeType="afterEffect">
                                  <p:stCondLst>
                                    <p:cond delay="1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par>
                          <p:cTn id="36" fill="hold">
                            <p:stCondLst>
                              <p:cond delay="10000"/>
                            </p:stCondLst>
                            <p:childTnLst>
                              <p:par>
                                <p:cTn id="37" presetID="42" presetClass="entr" presetSubtype="0" fill="hold" grpId="0" nodeType="afterEffect">
                                  <p:stCondLst>
                                    <p:cond delay="10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2000"/>
                            </p:stCondLst>
                            <p:childTnLst>
                              <p:par>
                                <p:cTn id="43" presetID="42" presetClass="entr" presetSubtype="0" fill="hold" grpId="0" nodeType="after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627039" y="9148158"/>
            <a:ext cx="8301589" cy="2470759"/>
          </a:xfrm>
        </p:spPr>
        <p:txBody>
          <a:bodyPr/>
          <a:lstStyle/>
          <a:p>
            <a:pPr eaLnBrk="1" fontAlgn="auto" hangingPunct="1">
              <a:spcBef>
                <a:spcPts val="0"/>
              </a:spcBef>
              <a:spcAft>
                <a:spcPts val="1000"/>
              </a:spcAft>
              <a:buSzPct val="80000"/>
              <a:defRPr/>
            </a:pPr>
            <a:r>
              <a:rPr lang="en-US" dirty="0"/>
              <a:t>An internal customer is any member of the group or organization who relies on assistance and information from another person to fulfill their job duties.</a:t>
            </a:r>
            <a:endParaRPr lang="en-US" altLang="en-US" sz="1000" dirty="0"/>
          </a:p>
          <a:p>
            <a:pPr marL="640080" lvl="1" indent="-457200">
              <a:spcBef>
                <a:spcPts val="0"/>
              </a:spcBef>
              <a:spcAft>
                <a:spcPts val="600"/>
              </a:spcAft>
              <a:defRPr/>
            </a:pPr>
            <a:r>
              <a:rPr lang="en-US" altLang="en-US" dirty="0"/>
              <a:t>Co-Workers (Sub FSW, FSW, and Senior FSW)  </a:t>
            </a:r>
          </a:p>
          <a:p>
            <a:pPr marL="640080" lvl="1" indent="-457200">
              <a:spcBef>
                <a:spcPts val="0"/>
              </a:spcBef>
              <a:spcAft>
                <a:spcPts val="600"/>
              </a:spcAft>
              <a:defRPr/>
            </a:pPr>
            <a:r>
              <a:rPr lang="en-US" altLang="en-US" dirty="0"/>
              <a:t>Food Service Managers</a:t>
            </a:r>
          </a:p>
          <a:p>
            <a:pPr marL="640080" lvl="1" indent="-457200">
              <a:spcBef>
                <a:spcPts val="0"/>
              </a:spcBef>
              <a:spcAft>
                <a:spcPts val="600"/>
              </a:spcAft>
              <a:defRPr/>
            </a:pPr>
            <a:r>
              <a:rPr lang="en-US" altLang="en-US" dirty="0"/>
              <a:t>Supervisors</a:t>
            </a:r>
          </a:p>
          <a:p>
            <a:pPr marL="640080" lvl="1" indent="-457200">
              <a:spcBef>
                <a:spcPts val="0"/>
              </a:spcBef>
              <a:spcAft>
                <a:spcPts val="600"/>
              </a:spcAft>
              <a:defRPr/>
            </a:pPr>
            <a:r>
              <a:rPr lang="en-US" altLang="en-US" dirty="0"/>
              <a:t>Central Office Staff</a:t>
            </a:r>
            <a:endParaRPr lang="en-US" sz="1100" spc="100" dirty="0">
              <a:effectLst>
                <a:innerShdw blurRad="50800">
                  <a:prstClr val="white"/>
                </a:innerShdw>
              </a:effectLst>
            </a:endParaRP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16" name="Title 1">
            <a:extLst>
              <a:ext uri="{FF2B5EF4-FFF2-40B4-BE49-F238E27FC236}">
                <a16:creationId xmlns:a16="http://schemas.microsoft.com/office/drawing/2014/main" id="{9BB29D7E-B4E0-423B-BBBB-29E40A024BBB}"/>
              </a:ext>
            </a:extLst>
          </p:cNvPr>
          <p:cNvSpPr>
            <a:spLocks noGrp="1"/>
          </p:cNvSpPr>
          <p:nvPr>
            <p:ph type="title"/>
          </p:nvPr>
        </p:nvSpPr>
        <p:spPr>
          <a:xfrm>
            <a:off x="-914400" y="-9937"/>
            <a:ext cx="10972800" cy="1143000"/>
          </a:xfrm>
        </p:spPr>
        <p:txBody>
          <a:bodyPr/>
          <a:lstStyle/>
          <a:p>
            <a:r>
              <a:rPr lang="en-US" altLang="en-US" b="1" dirty="0"/>
              <a:t>Who Is An Internal Customer?</a:t>
            </a:r>
            <a:endParaRPr lang="en-US" altLang="en-US" dirty="0"/>
          </a:p>
        </p:txBody>
      </p:sp>
      <p:sp>
        <p:nvSpPr>
          <p:cNvPr id="17" name="Content Placeholder 2">
            <a:extLst>
              <a:ext uri="{FF2B5EF4-FFF2-40B4-BE49-F238E27FC236}">
                <a16:creationId xmlns:a16="http://schemas.microsoft.com/office/drawing/2014/main" id="{39A3B420-6264-4FD3-AF0D-6A6FD79D756F}"/>
              </a:ext>
            </a:extLst>
          </p:cNvPr>
          <p:cNvSpPr txBox="1">
            <a:spLocks/>
          </p:cNvSpPr>
          <p:nvPr/>
        </p:nvSpPr>
        <p:spPr bwMode="auto">
          <a:xfrm>
            <a:off x="361524" y="911869"/>
            <a:ext cx="8420955" cy="113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chemeClr val="tx1"/>
                </a:solidFill>
                <a:latin typeface="+mn-lt"/>
                <a:ea typeface="MS PGothic" panose="020B0600070205080204" pitchFamily="34" charset="-128"/>
                <a:cs typeface="+mn-cs"/>
              </a:defRPr>
            </a:lvl1pPr>
            <a:lvl2pPr marL="731520" indent="-182880" algn="l" defTabSz="457200" rtl="0" eaLnBrk="0" fontAlgn="base" hangingPunct="0">
              <a:spcBef>
                <a:spcPct val="20000"/>
              </a:spcBef>
              <a:spcAft>
                <a:spcPct val="0"/>
              </a:spcAft>
              <a:buFont typeface="Wingdings" panose="05000000000000000000" pitchFamily="2" charset="2"/>
              <a:buChar char="Ø"/>
              <a:defRPr sz="26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Bef>
                <a:spcPts val="0"/>
              </a:spcBef>
              <a:spcAft>
                <a:spcPts val="1000"/>
              </a:spcAft>
              <a:defRPr/>
            </a:pPr>
            <a:r>
              <a:rPr lang="en-US" sz="3200" dirty="0">
                <a:solidFill>
                  <a:srgbClr val="000000"/>
                </a:solidFill>
                <a:latin typeface="Calibri"/>
              </a:rPr>
              <a:t>Someone who is a involved in your cafeteria operations whether on site or remote. </a:t>
            </a:r>
          </a:p>
        </p:txBody>
      </p:sp>
      <p:sp>
        <p:nvSpPr>
          <p:cNvPr id="18" name="Rectangle: Rounded Corners 17">
            <a:extLst>
              <a:ext uri="{FF2B5EF4-FFF2-40B4-BE49-F238E27FC236}">
                <a16:creationId xmlns:a16="http://schemas.microsoft.com/office/drawing/2014/main" id="{FA3FB7D6-CF81-434F-91ED-0FDA2B0BE331}"/>
              </a:ext>
            </a:extLst>
          </p:cNvPr>
          <p:cNvSpPr/>
          <p:nvPr/>
        </p:nvSpPr>
        <p:spPr>
          <a:xfrm>
            <a:off x="1088950" y="2033419"/>
            <a:ext cx="3020592" cy="1672621"/>
          </a:xfrm>
          <a:prstGeom prst="roundRect">
            <a:avLst>
              <a:gd name="adj" fmla="val 6312"/>
            </a:avLst>
          </a:prstGeom>
          <a:solidFill>
            <a:schemeClr val="accent6"/>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spcBef>
                <a:spcPts val="0"/>
              </a:spcBef>
              <a:spcAft>
                <a:spcPts val="0"/>
              </a:spcAft>
            </a:pPr>
            <a:r>
              <a:rPr lang="en-US" sz="3200" b="1" dirty="0">
                <a:solidFill>
                  <a:srgbClr val="000000"/>
                </a:solidFill>
                <a:latin typeface="Calibri" panose="020F0502020204030204" pitchFamily="34" charset="0"/>
              </a:rPr>
              <a:t>Co-Workers</a:t>
            </a:r>
            <a:endParaRPr lang="en-US" sz="3200" dirty="0"/>
          </a:p>
        </p:txBody>
      </p:sp>
      <p:sp>
        <p:nvSpPr>
          <p:cNvPr id="19" name="Rectangle: Rounded Corners 18">
            <a:extLst>
              <a:ext uri="{FF2B5EF4-FFF2-40B4-BE49-F238E27FC236}">
                <a16:creationId xmlns:a16="http://schemas.microsoft.com/office/drawing/2014/main" id="{F5550167-CCB8-4AEC-AD6F-334FB678C070}"/>
              </a:ext>
            </a:extLst>
          </p:cNvPr>
          <p:cNvSpPr/>
          <p:nvPr/>
        </p:nvSpPr>
        <p:spPr>
          <a:xfrm>
            <a:off x="1088950" y="3988272"/>
            <a:ext cx="3020592" cy="1672621"/>
          </a:xfrm>
          <a:prstGeom prst="roundRect">
            <a:avLst>
              <a:gd name="adj" fmla="val 6312"/>
            </a:avLst>
          </a:prstGeom>
          <a:solidFill>
            <a:schemeClr val="accent5"/>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lvl="0" algn="ctr">
              <a:lnSpc>
                <a:spcPct val="80000"/>
              </a:lnSpc>
              <a:defRPr/>
            </a:pPr>
            <a:r>
              <a:rPr lang="en-US" sz="3200" b="1" dirty="0">
                <a:solidFill>
                  <a:srgbClr val="000000"/>
                </a:solidFill>
              </a:rPr>
              <a:t>Supervisors</a:t>
            </a:r>
          </a:p>
        </p:txBody>
      </p:sp>
      <p:sp>
        <p:nvSpPr>
          <p:cNvPr id="20" name="Rectangle: Rounded Corners 19">
            <a:extLst>
              <a:ext uri="{FF2B5EF4-FFF2-40B4-BE49-F238E27FC236}">
                <a16:creationId xmlns:a16="http://schemas.microsoft.com/office/drawing/2014/main" id="{01632768-440E-4853-8C68-A7E46DCCA5AF}"/>
              </a:ext>
            </a:extLst>
          </p:cNvPr>
          <p:cNvSpPr/>
          <p:nvPr/>
        </p:nvSpPr>
        <p:spPr>
          <a:xfrm>
            <a:off x="4853637" y="2033419"/>
            <a:ext cx="3020592" cy="1672621"/>
          </a:xfrm>
          <a:prstGeom prst="roundRect">
            <a:avLst>
              <a:gd name="adj" fmla="val 6312"/>
            </a:avLst>
          </a:prstGeom>
          <a:solidFill>
            <a:schemeClr val="accent3"/>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lvl="0" algn="ctr">
              <a:lnSpc>
                <a:spcPct val="80000"/>
              </a:lnSpc>
              <a:defRPr/>
            </a:pPr>
            <a:r>
              <a:rPr lang="en-US" sz="3200" b="1" dirty="0">
                <a:solidFill>
                  <a:srgbClr val="000000"/>
                </a:solidFill>
              </a:rPr>
              <a:t>Managers</a:t>
            </a:r>
          </a:p>
        </p:txBody>
      </p:sp>
      <p:sp>
        <p:nvSpPr>
          <p:cNvPr id="21" name="Rectangle: Rounded Corners 20">
            <a:extLst>
              <a:ext uri="{FF2B5EF4-FFF2-40B4-BE49-F238E27FC236}">
                <a16:creationId xmlns:a16="http://schemas.microsoft.com/office/drawing/2014/main" id="{6979F754-D1B9-456F-AECF-F9C6678B2F7A}"/>
              </a:ext>
            </a:extLst>
          </p:cNvPr>
          <p:cNvSpPr/>
          <p:nvPr/>
        </p:nvSpPr>
        <p:spPr>
          <a:xfrm>
            <a:off x="4853637" y="3988271"/>
            <a:ext cx="3020592" cy="1672621"/>
          </a:xfrm>
          <a:prstGeom prst="roundRect">
            <a:avLst>
              <a:gd name="adj" fmla="val 6312"/>
            </a:avLst>
          </a:prstGeom>
          <a:solidFill>
            <a:srgbClr val="FF99FF"/>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lvl="0" algn="ctr">
              <a:lnSpc>
                <a:spcPct val="80000"/>
              </a:lnSpc>
              <a:defRPr/>
            </a:pPr>
            <a:r>
              <a:rPr lang="en-US" sz="3200" b="1" dirty="0">
                <a:solidFill>
                  <a:srgbClr val="000000"/>
                </a:solidFill>
              </a:rPr>
              <a:t>Food Service Employees</a:t>
            </a:r>
          </a:p>
        </p:txBody>
      </p:sp>
    </p:spTree>
    <p:extLst>
      <p:ext uri="{BB962C8B-B14F-4D97-AF65-F5344CB8AC3E}">
        <p14:creationId xmlns:p14="http://schemas.microsoft.com/office/powerpoint/2010/main" val="2543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10" presetClass="entr" presetSubtype="0" fill="hold" grpId="0" nodeType="afterEffect">
                                  <p:stCondLst>
                                    <p:cond delay="3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9500"/>
                            </p:stCondLst>
                            <p:childTnLst>
                              <p:par>
                                <p:cTn id="23" presetID="10" presetClass="entr" presetSubtype="0" fill="hold" grpId="0" nodeType="afterEffect">
                                  <p:stCondLst>
                                    <p:cond delay="10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11000"/>
                            </p:stCondLst>
                            <p:childTnLst>
                              <p:par>
                                <p:cTn id="27" presetID="10" presetClass="entr" presetSubtype="0" fill="hold" grpId="0" nodeType="afterEffect">
                                  <p:stCondLst>
                                    <p:cond delay="10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12500"/>
                            </p:stCondLst>
                            <p:childTnLst>
                              <p:par>
                                <p:cTn id="31" presetID="10" presetClass="entr" presetSubtype="0" fill="hold" grpId="0" nodeType="afterEffect">
                                  <p:stCondLst>
                                    <p:cond delay="1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a:xfrm>
            <a:off x="-914400" y="-9937"/>
            <a:ext cx="10972800" cy="1143000"/>
          </a:xfrm>
        </p:spPr>
        <p:txBody>
          <a:bodyPr/>
          <a:lstStyle/>
          <a:p>
            <a:r>
              <a:rPr lang="en-US" altLang="en-US" b="1" dirty="0"/>
              <a:t>Who Is An External Customer?</a:t>
            </a:r>
            <a:endParaRPr lang="en-US" altLang="en-US" dirty="0"/>
          </a:p>
        </p:txBody>
      </p:sp>
      <p:sp>
        <p:nvSpPr>
          <p:cNvPr id="44035" name="Content Placeholder 2"/>
          <p:cNvSpPr>
            <a:spLocks noGrp="1"/>
          </p:cNvSpPr>
          <p:nvPr>
            <p:ph idx="1"/>
          </p:nvPr>
        </p:nvSpPr>
        <p:spPr>
          <a:xfrm>
            <a:off x="233338" y="911869"/>
            <a:ext cx="8634807" cy="1137070"/>
          </a:xfrm>
        </p:spPr>
        <p:txBody>
          <a:bodyPr/>
          <a:lstStyle/>
          <a:p>
            <a:pPr algn="ctr">
              <a:spcBef>
                <a:spcPts val="0"/>
              </a:spcBef>
              <a:spcAft>
                <a:spcPts val="1000"/>
              </a:spcAft>
              <a:defRPr/>
            </a:pPr>
            <a:r>
              <a:rPr lang="en-US" dirty="0">
                <a:solidFill>
                  <a:srgbClr val="000000"/>
                </a:solidFill>
              </a:rPr>
              <a:t>Someone who buys or inquires about your cafeteria’s offerings or services but is not a part of your operation.</a:t>
            </a: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6" name="Rectangle: Rounded Corners 5">
            <a:extLst>
              <a:ext uri="{FF2B5EF4-FFF2-40B4-BE49-F238E27FC236}">
                <a16:creationId xmlns:a16="http://schemas.microsoft.com/office/drawing/2014/main" id="{C488EAFC-958F-4184-9419-74D0BC68C2CC}"/>
              </a:ext>
            </a:extLst>
          </p:cNvPr>
          <p:cNvSpPr/>
          <p:nvPr/>
        </p:nvSpPr>
        <p:spPr>
          <a:xfrm>
            <a:off x="233338" y="2048939"/>
            <a:ext cx="2521584" cy="1512616"/>
          </a:xfrm>
          <a:prstGeom prst="roundRect">
            <a:avLst>
              <a:gd name="adj" fmla="val 6312"/>
            </a:avLst>
          </a:prstGeom>
          <a:solidFill>
            <a:srgbClr val="EF43A8"/>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Students</a:t>
            </a:r>
          </a:p>
        </p:txBody>
      </p:sp>
      <p:sp>
        <p:nvSpPr>
          <p:cNvPr id="8" name="Rectangle: Rounded Corners 7">
            <a:extLst>
              <a:ext uri="{FF2B5EF4-FFF2-40B4-BE49-F238E27FC236}">
                <a16:creationId xmlns:a16="http://schemas.microsoft.com/office/drawing/2014/main" id="{00BBAA84-36E5-43D0-9517-1EFC4E74600D}"/>
              </a:ext>
            </a:extLst>
          </p:cNvPr>
          <p:cNvSpPr/>
          <p:nvPr/>
        </p:nvSpPr>
        <p:spPr>
          <a:xfrm>
            <a:off x="1289128" y="3988270"/>
            <a:ext cx="2931588" cy="1672621"/>
          </a:xfrm>
          <a:prstGeom prst="roundRect">
            <a:avLst>
              <a:gd name="adj" fmla="val 6312"/>
            </a:avLst>
          </a:prstGeom>
          <a:solidFill>
            <a:srgbClr val="8CC541"/>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District Employees Outside Food Service</a:t>
            </a:r>
          </a:p>
        </p:txBody>
      </p:sp>
      <p:sp>
        <p:nvSpPr>
          <p:cNvPr id="10" name="Rectangle: Rounded Corners 9">
            <a:extLst>
              <a:ext uri="{FF2B5EF4-FFF2-40B4-BE49-F238E27FC236}">
                <a16:creationId xmlns:a16="http://schemas.microsoft.com/office/drawing/2014/main" id="{571B8F3F-BB87-4DF8-A258-755374700B83}"/>
              </a:ext>
            </a:extLst>
          </p:cNvPr>
          <p:cNvSpPr/>
          <p:nvPr/>
        </p:nvSpPr>
        <p:spPr>
          <a:xfrm>
            <a:off x="3177942" y="2063078"/>
            <a:ext cx="2678652" cy="1484337"/>
          </a:xfrm>
          <a:prstGeom prst="roundRect">
            <a:avLst>
              <a:gd name="adj" fmla="val 6312"/>
            </a:avLst>
          </a:prstGeom>
          <a:solidFill>
            <a:srgbClr val="26ABE2"/>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Parents</a:t>
            </a:r>
          </a:p>
        </p:txBody>
      </p:sp>
      <p:sp>
        <p:nvSpPr>
          <p:cNvPr id="11" name="Rectangle: Rounded Corners 10">
            <a:extLst>
              <a:ext uri="{FF2B5EF4-FFF2-40B4-BE49-F238E27FC236}">
                <a16:creationId xmlns:a16="http://schemas.microsoft.com/office/drawing/2014/main" id="{0CE2F75C-FAFD-4AFD-B16B-CA4731707CD1}"/>
              </a:ext>
            </a:extLst>
          </p:cNvPr>
          <p:cNvSpPr/>
          <p:nvPr/>
        </p:nvSpPr>
        <p:spPr>
          <a:xfrm>
            <a:off x="4879208" y="3988271"/>
            <a:ext cx="3020592" cy="1672621"/>
          </a:xfrm>
          <a:prstGeom prst="roundRect">
            <a:avLst>
              <a:gd name="adj" fmla="val 6312"/>
            </a:avLst>
          </a:prstGeom>
          <a:solidFill>
            <a:srgbClr val="B285D7"/>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Campus Visitors</a:t>
            </a:r>
          </a:p>
        </p:txBody>
      </p:sp>
      <p:sp>
        <p:nvSpPr>
          <p:cNvPr id="12" name="Rectangle: Rounded Corners 11">
            <a:extLst>
              <a:ext uri="{FF2B5EF4-FFF2-40B4-BE49-F238E27FC236}">
                <a16:creationId xmlns:a16="http://schemas.microsoft.com/office/drawing/2014/main" id="{78449AA4-BA3A-496E-A0F7-389619DC6E01}"/>
              </a:ext>
            </a:extLst>
          </p:cNvPr>
          <p:cNvSpPr/>
          <p:nvPr/>
        </p:nvSpPr>
        <p:spPr>
          <a:xfrm>
            <a:off x="6279615" y="2084893"/>
            <a:ext cx="2755908" cy="1476662"/>
          </a:xfrm>
          <a:prstGeom prst="roundRect">
            <a:avLst>
              <a:gd name="adj" fmla="val 6312"/>
            </a:avLst>
          </a:prstGeom>
          <a:solidFill>
            <a:srgbClr val="FCBE66"/>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defRPr/>
            </a:pPr>
            <a:r>
              <a:rPr lang="en-US" sz="3200" b="1" dirty="0">
                <a:solidFill>
                  <a:srgbClr val="000000"/>
                </a:solidFill>
                <a:latin typeface="Calibri"/>
              </a:rPr>
              <a:t>Teachers, Administrators, School Staff</a:t>
            </a:r>
          </a:p>
        </p:txBody>
      </p:sp>
    </p:spTree>
    <p:extLst>
      <p:ext uri="{BB962C8B-B14F-4D97-AF65-F5344CB8AC3E}">
        <p14:creationId xmlns:p14="http://schemas.microsoft.com/office/powerpoint/2010/main" val="14560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6000"/>
                            </p:stCondLst>
                            <p:childTnLst>
                              <p:par>
                                <p:cTn id="19" presetID="10" presetClass="entr" presetSubtype="0" fill="hold" grpId="0"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7000"/>
                            </p:stCondLst>
                            <p:childTnLst>
                              <p:par>
                                <p:cTn id="23" presetID="10" presetClass="entr" presetSubtype="0" fill="hold" grpId="0" nodeType="afterEffect">
                                  <p:stCondLst>
                                    <p:cond delay="2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9500"/>
                            </p:stCondLst>
                            <p:childTnLst>
                              <p:par>
                                <p:cTn id="27" presetID="10" presetClass="entr" presetSubtype="0" fill="hold" grpId="0" nodeType="after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1000"/>
                            </p:stCondLst>
                            <p:childTnLst>
                              <p:par>
                                <p:cTn id="31" presetID="10" presetClass="entr" presetSubtype="0" fill="hold" grpId="0" nodeType="afterEffect">
                                  <p:stCondLst>
                                    <p:cond delay="1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12500"/>
                            </p:stCondLst>
                            <p:childTnLst>
                              <p:par>
                                <p:cTn id="35" presetID="10"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b="1" dirty="0"/>
              <a:t>What Is The CARES Approach?</a:t>
            </a:r>
            <a:endParaRPr lang="en-US" altLang="en-US" dirty="0"/>
          </a:p>
        </p:txBody>
      </p:sp>
      <p:sp>
        <p:nvSpPr>
          <p:cNvPr id="44035" name="Content Placeholder 2"/>
          <p:cNvSpPr>
            <a:spLocks noGrp="1"/>
          </p:cNvSpPr>
          <p:nvPr>
            <p:ph idx="1"/>
          </p:nvPr>
        </p:nvSpPr>
        <p:spPr>
          <a:xfrm>
            <a:off x="265814" y="1600202"/>
            <a:ext cx="8568527" cy="1650999"/>
          </a:xfrm>
        </p:spPr>
        <p:txBody>
          <a:bodyPr/>
          <a:lstStyle/>
          <a:p>
            <a:pPr>
              <a:spcBef>
                <a:spcPct val="0"/>
              </a:spcBef>
              <a:spcAft>
                <a:spcPts val="800"/>
              </a:spcAft>
            </a:pPr>
            <a:r>
              <a:rPr lang="en-US" altLang="en-US" dirty="0">
                <a:solidFill>
                  <a:srgbClr val="000000"/>
                </a:solidFill>
              </a:rPr>
              <a:t>The CARES approach was developed through the collaboration of Food Service Managers with the intent to focus on key areas during every the customer interaction.</a:t>
            </a:r>
            <a:endParaRPr lang="en-US" altLang="en-US" sz="800" dirty="0">
              <a:solidFill>
                <a:srgbClr val="000000"/>
              </a:solidFill>
            </a:endParaRPr>
          </a:p>
          <a:p>
            <a:pPr>
              <a:spcBef>
                <a:spcPts val="0"/>
              </a:spcBef>
              <a:defRPr/>
            </a:pPr>
            <a:endParaRPr lang="en-US" altLang="en-US" sz="2600" dirty="0">
              <a:solidFill>
                <a:srgbClr val="000000"/>
              </a:solidFill>
            </a:endParaRPr>
          </a:p>
        </p:txBody>
      </p:sp>
      <p:pic>
        <p:nvPicPr>
          <p:cNvPr id="7" name="Picture 6" hidden="1"/>
          <p:cNvPicPr>
            <a:picLocks noChangeAspect="1"/>
          </p:cNvPicPr>
          <p:nvPr/>
        </p:nvPicPr>
        <p:blipFill>
          <a:blip r:embed="rId3"/>
          <a:stretch>
            <a:fillRect/>
          </a:stretch>
        </p:blipFill>
        <p:spPr>
          <a:xfrm>
            <a:off x="4777833" y="1876561"/>
            <a:ext cx="4056508" cy="3093088"/>
          </a:xfrm>
          <a:prstGeom prst="rect">
            <a:avLst/>
          </a:prstGeom>
        </p:spPr>
      </p:pic>
      <p:pic>
        <p:nvPicPr>
          <p:cNvPr id="9" name="Picture 8" hidden="1"/>
          <p:cNvPicPr>
            <a:picLocks noChangeAspect="1"/>
          </p:cNvPicPr>
          <p:nvPr/>
        </p:nvPicPr>
        <p:blipFill>
          <a:blip r:embed="rId4"/>
          <a:stretch>
            <a:fillRect/>
          </a:stretch>
        </p:blipFill>
        <p:spPr>
          <a:xfrm>
            <a:off x="4744029" y="2048939"/>
            <a:ext cx="4124116" cy="2748337"/>
          </a:xfrm>
          <a:prstGeom prst="rect">
            <a:avLst/>
          </a:prstGeom>
        </p:spPr>
      </p:pic>
      <p:sp>
        <p:nvSpPr>
          <p:cNvPr id="2" name="Rectangle 1"/>
          <p:cNvSpPr/>
          <p:nvPr/>
        </p:nvSpPr>
        <p:spPr>
          <a:xfrm>
            <a:off x="372141" y="3448056"/>
            <a:ext cx="8314660" cy="954107"/>
          </a:xfrm>
          <a:prstGeom prst="rect">
            <a:avLst/>
          </a:prstGeom>
        </p:spPr>
        <p:txBody>
          <a:bodyPr wrap="square">
            <a:spAutoFit/>
          </a:bodyPr>
          <a:lstStyle/>
          <a:p>
            <a:pPr>
              <a:spcBef>
                <a:spcPts val="0"/>
              </a:spcBef>
              <a:defRPr/>
            </a:pPr>
            <a:r>
              <a:rPr lang="en-US" sz="2800" dirty="0">
                <a:solidFill>
                  <a:srgbClr val="000000"/>
                </a:solidFill>
              </a:rPr>
              <a:t>Adhering to these simple principles will generate happy customers who will continue to visit your establishment.</a:t>
            </a:r>
            <a:endParaRPr lang="en-US" altLang="en-US" sz="2800" dirty="0">
              <a:solidFill>
                <a:srgbClr val="000000"/>
              </a:solidFill>
            </a:endParaRPr>
          </a:p>
        </p:txBody>
      </p:sp>
    </p:spTree>
    <p:extLst>
      <p:ext uri="{BB962C8B-B14F-4D97-AF65-F5344CB8AC3E}">
        <p14:creationId xmlns:p14="http://schemas.microsoft.com/office/powerpoint/2010/main" val="380144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250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500"/>
                            </p:stCondLst>
                            <p:childTnLst>
                              <p:par>
                                <p:cTn id="16" presetID="1" presetClass="exit"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hidden"/>
                                      </p:to>
                                    </p:set>
                                  </p:childTnLst>
                                </p:cTn>
                              </p:par>
                              <p:par>
                                <p:cTn id="18" presetID="10" presetClass="entr" presetSubtype="0" fill="hold" grpId="0" nodeType="withEffect">
                                  <p:stCondLst>
                                    <p:cond delay="3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3A450D-6D78-4E47-8A56-306D2B7957F6}">
  <ds:schemaRefs>
    <ds:schemaRef ds:uri="1ad4b89e-ccbb-4ab2-af09-f35891daf4c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elements/1.1/"/>
    <ds:schemaRef ds:uri="http://schemas.microsoft.com/office/infopath/2007/PartnerControls"/>
    <ds:schemaRef ds:uri="8c809459-ed0e-41e1-ad12-0595a753fb80"/>
    <ds:schemaRef ds:uri="http://purl.org/dc/dcmitype/"/>
    <ds:schemaRef ds:uri="http://purl.org/dc/terms/"/>
  </ds:schemaRefs>
</ds:datastoreItem>
</file>

<file path=customXml/itemProps2.xml><?xml version="1.0" encoding="utf-8"?>
<ds:datastoreItem xmlns:ds="http://schemas.openxmlformats.org/officeDocument/2006/customXml" ds:itemID="{40E4BAD6-0A78-42C2-8EAC-7C1693FFB552}">
  <ds:schemaRefs>
    <ds:schemaRef ds:uri="http://schemas.microsoft.com/sharepoint/v3/contenttype/forms"/>
  </ds:schemaRefs>
</ds:datastoreItem>
</file>

<file path=customXml/itemProps3.xml><?xml version="1.0" encoding="utf-8"?>
<ds:datastoreItem xmlns:ds="http://schemas.openxmlformats.org/officeDocument/2006/customXml" ds:itemID="{726DBADE-2891-443F-931A-5517290ECE0F}"/>
</file>

<file path=docProps/app.xml><?xml version="1.0" encoding="utf-8"?>
<Properties xmlns="http://schemas.openxmlformats.org/officeDocument/2006/extended-properties" xmlns:vt="http://schemas.openxmlformats.org/officeDocument/2006/docPropsVTypes">
  <TotalTime>13649</TotalTime>
  <Words>1340</Words>
  <Application>Microsoft Office PowerPoint</Application>
  <PresentationFormat>On-screen Show (4:3)</PresentationFormat>
  <Paragraphs>208</Paragraphs>
  <Slides>31</Slides>
  <Notes>31</Notes>
  <HiddenSlides>0</HiddenSlides>
  <MMClips>3</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31</vt:i4>
      </vt:variant>
    </vt:vector>
  </HeadingPairs>
  <TitlesOfParts>
    <vt:vector size="42" baseType="lpstr">
      <vt:lpstr>Arial</vt:lpstr>
      <vt:lpstr>Calibri</vt:lpstr>
      <vt:lpstr>Comic Sans MS</vt:lpstr>
      <vt:lpstr>Wingdings</vt:lpstr>
      <vt:lpstr>Office Theme</vt:lpstr>
      <vt:lpstr>2014 Cafe LA Presentation template</vt:lpstr>
      <vt:lpstr>2_2014 Cafe LA Presentation template</vt:lpstr>
      <vt:lpstr>4_2014 Cafe LA Presentation template</vt:lpstr>
      <vt:lpstr>6_2014 Cafe LA Presentation template</vt:lpstr>
      <vt:lpstr>5_2014 Cafe LA Presentation template</vt:lpstr>
      <vt:lpstr>3_LAUSD</vt:lpstr>
      <vt:lpstr>PowerPoint Presentation</vt:lpstr>
      <vt:lpstr>PowerPoint Presentation</vt:lpstr>
      <vt:lpstr>PowerPoint Presentation</vt:lpstr>
      <vt:lpstr>How do you treat the  children that you serve?</vt:lpstr>
      <vt:lpstr>What Is Customer Service?</vt:lpstr>
      <vt:lpstr>What Is Exceptional Service?</vt:lpstr>
      <vt:lpstr>Who Is An Internal Customer?</vt:lpstr>
      <vt:lpstr>Who Is An External Customer?</vt:lpstr>
      <vt:lpstr>What Is The CARES Approach?</vt:lpstr>
      <vt:lpstr>PowerPoint Presentation</vt:lpstr>
      <vt:lpstr>Communication</vt:lpstr>
      <vt:lpstr>Appreciation</vt:lpstr>
      <vt:lpstr>Respond</vt:lpstr>
      <vt:lpstr>Expectation</vt:lpstr>
      <vt:lpstr>Smile</vt:lpstr>
      <vt:lpstr>Phone Based Customer Service</vt:lpstr>
      <vt:lpstr>3 Types of Dissatisfied Customers</vt:lpstr>
      <vt:lpstr> Goner</vt:lpstr>
      <vt:lpstr> Gossiper</vt:lpstr>
      <vt:lpstr> Complainer</vt:lpstr>
      <vt:lpstr>3 Types of Dissatisfied Customers</vt:lpstr>
      <vt:lpstr> Handling Challenges</vt:lpstr>
      <vt:lpstr> B.L.A.S.T Model</vt:lpstr>
      <vt:lpstr>Believe</vt:lpstr>
      <vt:lpstr>Listen</vt:lpstr>
      <vt:lpstr>Apologize</vt:lpstr>
      <vt:lpstr>Satisfy</vt:lpstr>
      <vt:lpstr>Thank</vt:lpstr>
      <vt:lpstr>Self-Assessment</vt:lpstr>
      <vt:lpstr>Self-Assessment</vt:lpstr>
      <vt:lpstr>Self-Assessment</vt:lpstr>
    </vt:vector>
  </TitlesOfParts>
  <Company>Los Angeles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Gordian, Selina</cp:lastModifiedBy>
  <cp:revision>384</cp:revision>
  <cp:lastPrinted>2019-10-08T15:06:29Z</cp:lastPrinted>
  <dcterms:created xsi:type="dcterms:W3CDTF">2016-11-18T01:57:24Z</dcterms:created>
  <dcterms:modified xsi:type="dcterms:W3CDTF">2024-09-06T19:17:14Z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0x0101008B3116EC00B9F247B2AA01574B521FAF</vt:lpwstr>
  </property>
</Properties>
</file>